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2" r:id="rId9"/>
    <p:sldId id="312" r:id="rId10"/>
    <p:sldId id="265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6" r:id="rId22"/>
    <p:sldId id="316" r:id="rId23"/>
    <p:sldId id="326" r:id="rId24"/>
    <p:sldId id="319" r:id="rId25"/>
    <p:sldId id="320" r:id="rId26"/>
    <p:sldId id="280" r:id="rId27"/>
    <p:sldId id="283" r:id="rId28"/>
    <p:sldId id="284" r:id="rId29"/>
    <p:sldId id="285" r:id="rId30"/>
    <p:sldId id="315" r:id="rId31"/>
    <p:sldId id="287" r:id="rId32"/>
    <p:sldId id="288" r:id="rId33"/>
    <p:sldId id="294" r:id="rId34"/>
    <p:sldId id="313" r:id="rId35"/>
    <p:sldId id="296" r:id="rId36"/>
    <p:sldId id="299" r:id="rId37"/>
    <p:sldId id="300" r:id="rId38"/>
    <p:sldId id="266" r:id="rId39"/>
    <p:sldId id="267" r:id="rId40"/>
    <p:sldId id="304" r:id="rId41"/>
    <p:sldId id="311" r:id="rId42"/>
    <p:sldId id="310" r:id="rId43"/>
    <p:sldId id="307" r:id="rId44"/>
    <p:sldId id="270" r:id="rId45"/>
    <p:sldId id="282" r:id="rId46"/>
    <p:sldId id="308" r:id="rId47"/>
    <p:sldId id="305" r:id="rId48"/>
    <p:sldId id="318" r:id="rId49"/>
    <p:sldId id="323" r:id="rId50"/>
    <p:sldId id="325" r:id="rId51"/>
    <p:sldId id="317" r:id="rId52"/>
    <p:sldId id="324" r:id="rId53"/>
    <p:sldId id="306" r:id="rId54"/>
    <p:sldId id="321" r:id="rId55"/>
    <p:sldId id="322" r:id="rId56"/>
    <p:sldId id="327" r:id="rId57"/>
    <p:sldId id="328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FA36B-82FC-02E8-A8E9-07C81174193D}" name="Christina Mayr" initials="CM" userId="261da4014ffbd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>
        <p:guide orient="horz" pos="35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13773-FA38-464A-9854-ED700F12FC02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D3B7F-9001-4D58-B9C0-88EF20243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14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1B980-C941-E34A-6675-5A4A49C2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E518FE-E284-9154-094A-9A038D86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8AA21-8B1B-4A98-9617-CC4258DD826B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1AC83F-7019-11E7-E046-B675953B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896075-DA21-D892-4A0F-32B2F8AE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DD3C8-4BE7-47B6-895F-3D07F168B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06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F15F31-F068-6B5F-491B-E9BE85B8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CC10A1-6CFB-F1AD-DFAE-B90434278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41AC30-BC05-CB0F-D5F7-141A65119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B8AA21-8B1B-4A98-9617-CC4258DD826B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D81C0A-CAC1-2D77-11E0-7C118AAFA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B0B22-21F6-4A0D-EE68-9065C856E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1DD3C8-4BE7-47B6-895F-3D07F168B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08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5.sv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mp4"/><Relationship Id="rId7" Type="http://schemas.openxmlformats.org/officeDocument/2006/relationships/image" Target="../media/image4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11" Type="http://schemas.openxmlformats.org/officeDocument/2006/relationships/image" Target="../media/image45.sv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4"/><Relationship Id="rId7" Type="http://schemas.openxmlformats.org/officeDocument/2006/relationships/image" Target="../media/image49.png"/><Relationship Id="rId12" Type="http://schemas.openxmlformats.org/officeDocument/2006/relationships/image" Target="../media/image45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8.png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png"/><Relationship Id="rId4" Type="http://schemas.openxmlformats.org/officeDocument/2006/relationships/video" Target="../media/media6.mp4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55.tmp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04003BA5-9DC7-2B2F-D13A-BF5D6B79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management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Grafik 4" descr="Ein Bild, das Zeichnung, Entwurf, Kunst enthält.&#10;&#10;Automatisch generierte Beschreibung">
            <a:extLst>
              <a:ext uri="{FF2B5EF4-FFF2-40B4-BE49-F238E27FC236}">
                <a16:creationId xmlns:a16="http://schemas.microsoft.com/office/drawing/2014/main" id="{72580575-01DC-21BE-B7D8-32D951D5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0"/>
          <a:stretch/>
        </p:blipFill>
        <p:spPr>
          <a:xfrm>
            <a:off x="4090220" y="1956121"/>
            <a:ext cx="8261203" cy="463394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997C046-53D7-7DDD-DA29-6BF5C9C5ABD7}"/>
              </a:ext>
            </a:extLst>
          </p:cNvPr>
          <p:cNvSpPr txBox="1"/>
          <p:nvPr/>
        </p:nvSpPr>
        <p:spPr>
          <a:xfrm>
            <a:off x="361237" y="1533238"/>
            <a:ext cx="3846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Defense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10th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Technical University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Munich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München University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Applied Sciences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7836E8-9054-E152-A961-B8ED3D8C1D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890A1A-834F-D343-3EF0-3315874F7B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36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Novel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model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of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a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guidance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system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25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Map perspective                                              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System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perspective</a:t>
            </a:r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423F5E4E-5293-5197-B093-F4DED66A26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31189" y="3152250"/>
            <a:ext cx="898582" cy="92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9C9E5E9D-58B4-3032-FD2F-A772CC3FBF62}"/>
              </a:ext>
            </a:extLst>
          </p:cNvPr>
          <p:cNvSpPr/>
          <p:nvPr/>
        </p:nvSpPr>
        <p:spPr>
          <a:xfrm>
            <a:off x="1829475" y="2648575"/>
            <a:ext cx="581956" cy="2193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612D91D0-1B06-1628-BB14-18608346B88F}"/>
              </a:ext>
            </a:extLst>
          </p:cNvPr>
          <p:cNvSpPr/>
          <p:nvPr/>
        </p:nvSpPr>
        <p:spPr>
          <a:xfrm>
            <a:off x="1513734" y="3341355"/>
            <a:ext cx="785376" cy="69278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8" name="Freihandform: Form 137">
            <a:extLst>
              <a:ext uri="{FF2B5EF4-FFF2-40B4-BE49-F238E27FC236}">
                <a16:creationId xmlns:a16="http://schemas.microsoft.com/office/drawing/2014/main" id="{97219C6A-EF69-90BB-3747-584D805D14A8}"/>
              </a:ext>
            </a:extLst>
          </p:cNvPr>
          <p:cNvSpPr/>
          <p:nvPr/>
        </p:nvSpPr>
        <p:spPr>
          <a:xfrm>
            <a:off x="1829918" y="2648575"/>
            <a:ext cx="581956" cy="2193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2D17AF33-22F2-B88D-2BA4-CA6F17574B53}"/>
              </a:ext>
            </a:extLst>
          </p:cNvPr>
          <p:cNvSpPr/>
          <p:nvPr/>
        </p:nvSpPr>
        <p:spPr>
          <a:xfrm>
            <a:off x="1829918" y="2512201"/>
            <a:ext cx="2017388" cy="598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DFBB14B6-B202-1E11-B683-834E4C13B251}"/>
              </a:ext>
            </a:extLst>
          </p:cNvPr>
          <p:cNvSpPr/>
          <p:nvPr/>
        </p:nvSpPr>
        <p:spPr>
          <a:xfrm>
            <a:off x="1829918" y="4376890"/>
            <a:ext cx="2017388" cy="4854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12A23A08-82D8-13B6-613D-70A863D1B35F}"/>
              </a:ext>
            </a:extLst>
          </p:cNvPr>
          <p:cNvSpPr/>
          <p:nvPr/>
        </p:nvSpPr>
        <p:spPr>
          <a:xfrm>
            <a:off x="3269773" y="2648575"/>
            <a:ext cx="577534" cy="2193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2" name="Freihandform: Form 141">
            <a:extLst>
              <a:ext uri="{FF2B5EF4-FFF2-40B4-BE49-F238E27FC236}">
                <a16:creationId xmlns:a16="http://schemas.microsoft.com/office/drawing/2014/main" id="{8BFB3FAE-F73B-3A32-3E5C-A685932ABA3A}"/>
              </a:ext>
            </a:extLst>
          </p:cNvPr>
          <p:cNvSpPr/>
          <p:nvPr/>
        </p:nvSpPr>
        <p:spPr>
          <a:xfrm>
            <a:off x="3673074" y="3502277"/>
            <a:ext cx="383843" cy="46185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383004DA-F663-7509-9D89-9F42EE1AC6C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1673400">
            <a:off x="950488" y="3836428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rafik 143">
            <a:extLst>
              <a:ext uri="{FF2B5EF4-FFF2-40B4-BE49-F238E27FC236}">
                <a16:creationId xmlns:a16="http://schemas.microsoft.com/office/drawing/2014/main" id="{93004438-EB30-4307-4CCA-85C4D008BFB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20050800">
            <a:off x="300799" y="3973324"/>
            <a:ext cx="446638" cy="408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5225689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9505676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5056321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9942366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5560005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7445613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7445613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6597444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5220391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5223035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5223035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6634502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6603850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9598266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11218601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9598266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10791420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7639745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164" name="Freihandform: Form 163">
            <a:extLst>
              <a:ext uri="{FF2B5EF4-FFF2-40B4-BE49-F238E27FC236}">
                <a16:creationId xmlns:a16="http://schemas.microsoft.com/office/drawing/2014/main" id="{73784644-3330-66CC-43CA-E43181EDF904}"/>
              </a:ext>
            </a:extLst>
          </p:cNvPr>
          <p:cNvSpPr/>
          <p:nvPr/>
        </p:nvSpPr>
        <p:spPr>
          <a:xfrm>
            <a:off x="2471573" y="4394164"/>
            <a:ext cx="907426" cy="4682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37222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65" name="Grafik 164">
            <a:extLst>
              <a:ext uri="{FF2B5EF4-FFF2-40B4-BE49-F238E27FC236}">
                <a16:creationId xmlns:a16="http://schemas.microsoft.com/office/drawing/2014/main" id="{2E99586C-5877-948E-8E76-34221A14318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464940" y="4015951"/>
            <a:ext cx="898582" cy="92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rafik 165">
            <a:extLst>
              <a:ext uri="{FF2B5EF4-FFF2-40B4-BE49-F238E27FC236}">
                <a16:creationId xmlns:a16="http://schemas.microsoft.com/office/drawing/2014/main" id="{8610BB8F-36ED-7178-EA71-D540C7B002F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20658000">
            <a:off x="2068121" y="4357613"/>
            <a:ext cx="446638" cy="408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314E9287-F081-791D-2DDD-6CFFDF758698}"/>
              </a:ext>
            </a:extLst>
          </p:cNvPr>
          <p:cNvSpPr/>
          <p:nvPr/>
        </p:nvSpPr>
        <p:spPr>
          <a:xfrm>
            <a:off x="2460076" y="2777676"/>
            <a:ext cx="581956" cy="3218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37222">
              <a:alpha val="38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8C5F1D32-C8A6-8A91-70B6-2376E90C692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15088" y="2253090"/>
            <a:ext cx="879568" cy="90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rafik 168">
            <a:extLst>
              <a:ext uri="{FF2B5EF4-FFF2-40B4-BE49-F238E27FC236}">
                <a16:creationId xmlns:a16="http://schemas.microsoft.com/office/drawing/2014/main" id="{0E9DBE18-32E6-72BD-3682-1B91A524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1673400">
            <a:off x="2909504" y="2630426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6070765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6084915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8203243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37222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98821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7639745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963047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449484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35922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7AC4265-8B35-9990-462F-E58236B48A0F}"/>
              </a:ext>
            </a:extLst>
          </p:cNvPr>
          <p:cNvGrpSpPr/>
          <p:nvPr/>
        </p:nvGrpSpPr>
        <p:grpSpPr>
          <a:xfrm>
            <a:off x="743392" y="4318774"/>
            <a:ext cx="1554389" cy="1163655"/>
            <a:chOff x="743392" y="4318774"/>
            <a:chExt cx="1554389" cy="1163655"/>
          </a:xfrm>
        </p:grpSpPr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89CDC340-879E-513C-908A-04F86BA8051A}"/>
                </a:ext>
              </a:extLst>
            </p:cNvPr>
            <p:cNvSpPr/>
            <p:nvPr/>
          </p:nvSpPr>
          <p:spPr>
            <a:xfrm>
              <a:off x="822992" y="5136039"/>
              <a:ext cx="1474789" cy="346390"/>
            </a:xfrm>
            <a:custGeom>
              <a:avLst>
                <a:gd name="f0" fmla="val 18835"/>
                <a:gd name="f1" fmla="val 4472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9F9315B1-CBA2-5D1B-9E74-DB7580AD8AF7}"/>
                </a:ext>
              </a:extLst>
            </p:cNvPr>
            <p:cNvSpPr/>
            <p:nvPr/>
          </p:nvSpPr>
          <p:spPr>
            <a:xfrm rot="16200000" flipV="1">
              <a:off x="380473" y="4681693"/>
              <a:ext cx="1062808" cy="336969"/>
            </a:xfrm>
            <a:custGeom>
              <a:avLst>
                <a:gd name="f0" fmla="val 17976"/>
                <a:gd name="f1" fmla="val 5095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5719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17536DB-4B6F-0055-8090-28EA98FDEFDF}"/>
              </a:ext>
            </a:extLst>
          </p:cNvPr>
          <p:cNvGrpSpPr/>
          <p:nvPr/>
        </p:nvGrpSpPr>
        <p:grpSpPr>
          <a:xfrm>
            <a:off x="2297783" y="4985118"/>
            <a:ext cx="1368775" cy="669597"/>
            <a:chOff x="2297783" y="4985118"/>
            <a:chExt cx="1368775" cy="669597"/>
          </a:xfrm>
        </p:grpSpPr>
        <p:pic>
          <p:nvPicPr>
            <p:cNvPr id="145" name="Grafik 144">
              <a:extLst>
                <a:ext uri="{FF2B5EF4-FFF2-40B4-BE49-F238E27FC236}">
                  <a16:creationId xmlns:a16="http://schemas.microsoft.com/office/drawing/2014/main" id="{492F9FDF-C2F0-8435-9597-339DB6EA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 flipH="1">
              <a:off x="2297783" y="4985118"/>
              <a:ext cx="651384" cy="6695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38C2E276-EE51-EBEB-04A0-E766CCF65C21}"/>
                </a:ext>
              </a:extLst>
            </p:cNvPr>
            <p:cNvGrpSpPr/>
            <p:nvPr/>
          </p:nvGrpSpPr>
          <p:grpSpPr>
            <a:xfrm>
              <a:off x="3015174" y="5077438"/>
              <a:ext cx="651384" cy="485492"/>
              <a:chOff x="2227680" y="2532434"/>
              <a:chExt cx="311040" cy="210046"/>
            </a:xfrm>
          </p:grpSpPr>
          <p:sp>
            <p:nvSpPr>
              <p:cNvPr id="196" name="Gerader Verbinder 195">
                <a:extLst>
                  <a:ext uri="{FF2B5EF4-FFF2-40B4-BE49-F238E27FC236}">
                    <a16:creationId xmlns:a16="http://schemas.microsoft.com/office/drawing/2014/main" id="{7E23D08C-9C56-711D-B3BB-2F3408A1EC52}"/>
                  </a:ext>
                </a:extLst>
              </p:cNvPr>
              <p:cNvSpPr/>
              <p:nvPr/>
            </p:nvSpPr>
            <p:spPr>
              <a:xfrm flipH="1">
                <a:off x="2273400" y="2623680"/>
                <a:ext cx="21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7" name="Gerader Verbinder 196">
                <a:extLst>
                  <a:ext uri="{FF2B5EF4-FFF2-40B4-BE49-F238E27FC236}">
                    <a16:creationId xmlns:a16="http://schemas.microsoft.com/office/drawing/2014/main" id="{6B3626B0-706F-E8FC-7316-11F034CA7D41}"/>
                  </a:ext>
                </a:extLst>
              </p:cNvPr>
              <p:cNvSpPr/>
              <p:nvPr/>
            </p:nvSpPr>
            <p:spPr>
              <a:xfrm>
                <a:off x="2383199" y="2532434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8" name="Gerader Verbinder 197">
                <a:extLst>
                  <a:ext uri="{FF2B5EF4-FFF2-40B4-BE49-F238E27FC236}">
                    <a16:creationId xmlns:a16="http://schemas.microsoft.com/office/drawing/2014/main" id="{BC8BB654-C0B1-FD8A-5115-F5030871C2E3}"/>
                  </a:ext>
                </a:extLst>
              </p:cNvPr>
              <p:cNvSpPr/>
              <p:nvPr/>
            </p:nvSpPr>
            <p:spPr>
              <a:xfrm>
                <a:off x="2383199" y="2579760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9" name="Gerader Verbinder 198">
                <a:extLst>
                  <a:ext uri="{FF2B5EF4-FFF2-40B4-BE49-F238E27FC236}">
                    <a16:creationId xmlns:a16="http://schemas.microsoft.com/office/drawing/2014/main" id="{853A9B7D-5367-3258-8ABB-7D058900AFDA}"/>
                  </a:ext>
                </a:extLst>
              </p:cNvPr>
              <p:cNvSpPr/>
              <p:nvPr/>
            </p:nvSpPr>
            <p:spPr>
              <a:xfrm>
                <a:off x="2273400" y="2623680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0" name="Gerader Verbinder 199">
                <a:extLst>
                  <a:ext uri="{FF2B5EF4-FFF2-40B4-BE49-F238E27FC236}">
                    <a16:creationId xmlns:a16="http://schemas.microsoft.com/office/drawing/2014/main" id="{D4F17838-C7F9-DCE3-46CA-077140744DBA}"/>
                  </a:ext>
                </a:extLst>
              </p:cNvPr>
              <p:cNvSpPr/>
              <p:nvPr/>
            </p:nvSpPr>
            <p:spPr>
              <a:xfrm>
                <a:off x="2493000" y="2623680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1" name="Freihandform: Form 200">
                <a:extLst>
                  <a:ext uri="{FF2B5EF4-FFF2-40B4-BE49-F238E27FC236}">
                    <a16:creationId xmlns:a16="http://schemas.microsoft.com/office/drawing/2014/main" id="{C6A45DE1-7E4F-D35B-3EE0-80377CEDCA05}"/>
                  </a:ext>
                </a:extLst>
              </p:cNvPr>
              <p:cNvSpPr/>
              <p:nvPr/>
            </p:nvSpPr>
            <p:spPr>
              <a:xfrm>
                <a:off x="2227680" y="2687760"/>
                <a:ext cx="91440" cy="5472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AE949192-7882-EDDA-E581-AB2BE2DAB29D}"/>
                  </a:ext>
                </a:extLst>
              </p:cNvPr>
              <p:cNvSpPr/>
              <p:nvPr/>
            </p:nvSpPr>
            <p:spPr>
              <a:xfrm>
                <a:off x="2447280" y="2687760"/>
                <a:ext cx="91440" cy="5472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E60CDCC0-2658-9F7F-4D49-3CB5FA801540}"/>
                  </a:ext>
                </a:extLst>
              </p:cNvPr>
              <p:cNvSpPr/>
              <p:nvPr/>
            </p:nvSpPr>
            <p:spPr>
              <a:xfrm>
                <a:off x="2337480" y="2576880"/>
                <a:ext cx="91440" cy="914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val 10800"/>
                  <a:gd name="f8" fmla="+- 0 0 0"/>
                  <a:gd name="f9" fmla="*/ f3 1 21600"/>
                  <a:gd name="f10" fmla="*/ f4 1 21600"/>
                  <a:gd name="f11" fmla="*/ f8 f0 1"/>
                  <a:gd name="f12" fmla="*/ 5400 f9 1"/>
                  <a:gd name="f13" fmla="*/ 16200 f9 1"/>
                  <a:gd name="f14" fmla="*/ 16200 f10 1"/>
                  <a:gd name="f15" fmla="*/ 5400 f10 1"/>
                  <a:gd name="f16" fmla="*/ 10800 f9 1"/>
                  <a:gd name="f17" fmla="*/ 0 f10 1"/>
                  <a:gd name="f18" fmla="*/ f11 1 f2"/>
                  <a:gd name="f19" fmla="*/ 0 f9 1"/>
                  <a:gd name="f20" fmla="*/ 10800 f10 1"/>
                  <a:gd name="f21" fmla="*/ 21600 f10 1"/>
                  <a:gd name="f22" fmla="*/ 21600 f9 1"/>
                  <a:gd name="f23" fmla="+- f18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16" y="f17"/>
                  </a:cxn>
                  <a:cxn ang="f23">
                    <a:pos x="f19" y="f20"/>
                  </a:cxn>
                  <a:cxn ang="f23">
                    <a:pos x="f16" y="f21"/>
                  </a:cxn>
                  <a:cxn ang="f23">
                    <a:pos x="f22" y="f20"/>
                  </a:cxn>
                </a:cxnLst>
                <a:rect l="f12" t="f15" r="f13" b="f14"/>
                <a:pathLst>
                  <a:path w="21600" h="21600">
                    <a:moveTo>
                      <a:pt x="f7" y="f5"/>
                    </a:moveTo>
                    <a:lnTo>
                      <a:pt x="f6" y="f7"/>
                    </a:lnTo>
                    <a:lnTo>
                      <a:pt x="f7" y="f6"/>
                    </a:lnTo>
                    <a:lnTo>
                      <a:pt x="f5" y="f7"/>
                    </a:lnTo>
                    <a:lnTo>
                      <a:pt x="f7" y="f5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4EDD753A-43B7-FB36-7DB5-0A5C918888B6}"/>
              </a:ext>
            </a:extLst>
          </p:cNvPr>
          <p:cNvGrpSpPr/>
          <p:nvPr/>
        </p:nvGrpSpPr>
        <p:grpSpPr>
          <a:xfrm>
            <a:off x="5788985" y="3491795"/>
            <a:ext cx="580264" cy="393385"/>
            <a:chOff x="2227680" y="2532434"/>
            <a:chExt cx="311040" cy="210046"/>
          </a:xfrm>
        </p:grpSpPr>
        <p:sp>
          <p:nvSpPr>
            <p:cNvPr id="205" name="Gerader Verbinder 204">
              <a:extLst>
                <a:ext uri="{FF2B5EF4-FFF2-40B4-BE49-F238E27FC236}">
                  <a16:creationId xmlns:a16="http://schemas.microsoft.com/office/drawing/2014/main" id="{F4B87FA6-4BF6-2F6D-DC70-3AB860C44AAE}"/>
                </a:ext>
              </a:extLst>
            </p:cNvPr>
            <p:cNvSpPr/>
            <p:nvPr/>
          </p:nvSpPr>
          <p:spPr>
            <a:xfrm flipH="1">
              <a:off x="2273400" y="2623680"/>
              <a:ext cx="21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6" name="Gerader Verbinder 205">
              <a:extLst>
                <a:ext uri="{FF2B5EF4-FFF2-40B4-BE49-F238E27FC236}">
                  <a16:creationId xmlns:a16="http://schemas.microsoft.com/office/drawing/2014/main" id="{73067683-C320-80C2-5FFB-29CCDE4412E8}"/>
                </a:ext>
              </a:extLst>
            </p:cNvPr>
            <p:cNvSpPr/>
            <p:nvPr/>
          </p:nvSpPr>
          <p:spPr>
            <a:xfrm>
              <a:off x="2383199" y="2532434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7" name="Gerader Verbinder 206">
              <a:extLst>
                <a:ext uri="{FF2B5EF4-FFF2-40B4-BE49-F238E27FC236}">
                  <a16:creationId xmlns:a16="http://schemas.microsoft.com/office/drawing/2014/main" id="{8865CDC5-8621-0AFB-098A-0CBF853E4A4B}"/>
                </a:ext>
              </a:extLst>
            </p:cNvPr>
            <p:cNvSpPr/>
            <p:nvPr/>
          </p:nvSpPr>
          <p:spPr>
            <a:xfrm>
              <a:off x="2383199" y="257976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8" name="Gerader Verbinder 207">
              <a:extLst>
                <a:ext uri="{FF2B5EF4-FFF2-40B4-BE49-F238E27FC236}">
                  <a16:creationId xmlns:a16="http://schemas.microsoft.com/office/drawing/2014/main" id="{86001413-8BA0-4FD4-EF93-B70D22B6A276}"/>
                </a:ext>
              </a:extLst>
            </p:cNvPr>
            <p:cNvSpPr/>
            <p:nvPr/>
          </p:nvSpPr>
          <p:spPr>
            <a:xfrm>
              <a:off x="22734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9" name="Gerader Verbinder 208">
              <a:extLst>
                <a:ext uri="{FF2B5EF4-FFF2-40B4-BE49-F238E27FC236}">
                  <a16:creationId xmlns:a16="http://schemas.microsoft.com/office/drawing/2014/main" id="{1E8A2F49-8E25-5E60-7E84-F967605A0B0B}"/>
                </a:ext>
              </a:extLst>
            </p:cNvPr>
            <p:cNvSpPr/>
            <p:nvPr/>
          </p:nvSpPr>
          <p:spPr>
            <a:xfrm>
              <a:off x="24930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3A0D2FA-4930-DBFF-45F7-88034EE32E38}"/>
                </a:ext>
              </a:extLst>
            </p:cNvPr>
            <p:cNvSpPr/>
            <p:nvPr/>
          </p:nvSpPr>
          <p:spPr>
            <a:xfrm>
              <a:off x="22276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043A6A56-8A94-D47E-BA5E-9B75B6936687}"/>
                </a:ext>
              </a:extLst>
            </p:cNvPr>
            <p:cNvSpPr/>
            <p:nvPr/>
          </p:nvSpPr>
          <p:spPr>
            <a:xfrm>
              <a:off x="24472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577F9C06-0E71-41C6-6010-13B5BDECDC5C}"/>
                </a:ext>
              </a:extLst>
            </p:cNvPr>
            <p:cNvSpPr/>
            <p:nvPr/>
          </p:nvSpPr>
          <p:spPr>
            <a:xfrm>
              <a:off x="2337480" y="257688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0800"/>
                <a:gd name="f8" fmla="+- 0 0 0"/>
                <a:gd name="f9" fmla="*/ f3 1 21600"/>
                <a:gd name="f10" fmla="*/ f4 1 21600"/>
                <a:gd name="f11" fmla="*/ f8 f0 1"/>
                <a:gd name="f12" fmla="*/ 5400 f9 1"/>
                <a:gd name="f13" fmla="*/ 16200 f9 1"/>
                <a:gd name="f14" fmla="*/ 16200 f10 1"/>
                <a:gd name="f15" fmla="*/ 5400 f10 1"/>
                <a:gd name="f16" fmla="*/ 10800 f9 1"/>
                <a:gd name="f17" fmla="*/ 0 f10 1"/>
                <a:gd name="f18" fmla="*/ f11 1 f2"/>
                <a:gd name="f19" fmla="*/ 0 f9 1"/>
                <a:gd name="f20" fmla="*/ 10800 f10 1"/>
                <a:gd name="f21" fmla="*/ 21600 f10 1"/>
                <a:gd name="f22" fmla="*/ 21600 f9 1"/>
                <a:gd name="f23" fmla="+- f18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16" y="f17"/>
                </a:cxn>
                <a:cxn ang="f23">
                  <a:pos x="f19" y="f20"/>
                </a:cxn>
                <a:cxn ang="f23">
                  <a:pos x="f16" y="f21"/>
                </a:cxn>
                <a:cxn ang="f23">
                  <a:pos x="f22" y="f20"/>
                </a:cxn>
              </a:cxnLst>
              <a:rect l="f12" t="f15" r="f13" b="f14"/>
              <a:pathLst>
                <a:path w="21600" h="21600">
                  <a:moveTo>
                    <a:pt x="f7" y="f5"/>
                  </a:moveTo>
                  <a:lnTo>
                    <a:pt x="f6" y="f7"/>
                  </a:lnTo>
                  <a:lnTo>
                    <a:pt x="f7" y="f6"/>
                  </a:lnTo>
                  <a:lnTo>
                    <a:pt x="f5" y="f7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08802F89-FC2C-77D8-861B-05A34974EB56}"/>
              </a:ext>
            </a:extLst>
          </p:cNvPr>
          <p:cNvGrpSpPr/>
          <p:nvPr/>
        </p:nvGrpSpPr>
        <p:grpSpPr>
          <a:xfrm>
            <a:off x="8336123" y="3429000"/>
            <a:ext cx="354551" cy="577506"/>
            <a:chOff x="8209066" y="2154760"/>
            <a:chExt cx="1930614" cy="3560242"/>
          </a:xfrm>
        </p:grpSpPr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5B94E978-E063-442C-0816-6E5D886D2D60}"/>
                </a:ext>
              </a:extLst>
            </p:cNvPr>
            <p:cNvSpPr/>
            <p:nvPr/>
          </p:nvSpPr>
          <p:spPr>
            <a:xfrm rot="16200000" flipV="1">
              <a:off x="9083467" y="3348440"/>
              <a:ext cx="530912" cy="337471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1C9DA114-F0EC-D5B7-AD4C-B67C96C23E16}"/>
                </a:ext>
              </a:extLst>
            </p:cNvPr>
            <p:cNvSpPr/>
            <p:nvPr/>
          </p:nvSpPr>
          <p:spPr>
            <a:xfrm>
              <a:off x="8875409" y="3688274"/>
              <a:ext cx="562452" cy="16972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011E91B-D414-7CFD-7A14-79BBC5ED794F}"/>
                </a:ext>
              </a:extLst>
            </p:cNvPr>
            <p:cNvSpPr/>
            <p:nvPr/>
          </p:nvSpPr>
          <p:spPr>
            <a:xfrm>
              <a:off x="8905558" y="2612975"/>
              <a:ext cx="691316" cy="255006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6CA7746-75DA-0CA2-F2FA-63B7397E9108}"/>
                </a:ext>
              </a:extLst>
            </p:cNvPr>
            <p:cNvSpPr/>
            <p:nvPr/>
          </p:nvSpPr>
          <p:spPr>
            <a:xfrm>
              <a:off x="8905558" y="2454454"/>
              <a:ext cx="1067440" cy="69537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80E5D4E1-C822-CB16-AE58-8F0759E8C2CE}"/>
                </a:ext>
              </a:extLst>
            </p:cNvPr>
            <p:cNvSpPr/>
            <p:nvPr/>
          </p:nvSpPr>
          <p:spPr>
            <a:xfrm>
              <a:off x="8395999" y="3418260"/>
              <a:ext cx="1067441" cy="80528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6C3C5CD6-EEBD-BBE8-7BA2-DC3B87B8C574}"/>
                </a:ext>
              </a:extLst>
            </p:cNvPr>
            <p:cNvSpPr/>
            <p:nvPr/>
          </p:nvSpPr>
          <p:spPr>
            <a:xfrm>
              <a:off x="8905558" y="4621960"/>
              <a:ext cx="1067440" cy="56433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230" name="Grafik 229">
              <a:extLst>
                <a:ext uri="{FF2B5EF4-FFF2-40B4-BE49-F238E27FC236}">
                  <a16:creationId xmlns:a16="http://schemas.microsoft.com/office/drawing/2014/main" id="{EAA51261-A1F7-517A-562E-1B3893C0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8209066" y="2154760"/>
              <a:ext cx="1930614" cy="3560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A8DD5D49-32C3-6C40-56A1-B2ED6B5BFC55}"/>
                </a:ext>
              </a:extLst>
            </p:cNvPr>
            <p:cNvSpPr/>
            <p:nvPr/>
          </p:nvSpPr>
          <p:spPr>
            <a:xfrm rot="16200000" flipV="1">
              <a:off x="8827380" y="3268004"/>
              <a:ext cx="826316" cy="471384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1130DC7B-BB7A-953D-4F80-788E3CB05295}"/>
                </a:ext>
              </a:extLst>
            </p:cNvPr>
            <p:cNvSpPr/>
            <p:nvPr/>
          </p:nvSpPr>
          <p:spPr>
            <a:xfrm>
              <a:off x="8563283" y="3652693"/>
              <a:ext cx="785640" cy="26416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CB6C2DD1-A3A9-F969-F6F5-E01C9FA798C3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ACD2793-3421-69AB-91D2-3A225CA8D5E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52FE6C-3260-F1A8-0C58-D8764AA90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B38A3C6-D74F-7873-6D78-A06F210D7938}"/>
              </a:ext>
            </a:extLst>
          </p:cNvPr>
          <p:cNvSpPr txBox="1"/>
          <p:nvPr/>
        </p:nvSpPr>
        <p:spPr>
          <a:xfrm>
            <a:off x="4923974" y="2086074"/>
            <a:ext cx="3240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See 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Fig. 3.1 &amp; 4.27 of my thesis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2770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Which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route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recommendation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algorithm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suitable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4EDD753A-43B7-FB36-7DB5-0A5C918888B6}"/>
              </a:ext>
            </a:extLst>
          </p:cNvPr>
          <p:cNvGrpSpPr/>
          <p:nvPr/>
        </p:nvGrpSpPr>
        <p:grpSpPr>
          <a:xfrm>
            <a:off x="3507896" y="3491795"/>
            <a:ext cx="580264" cy="393385"/>
            <a:chOff x="2227680" y="2532434"/>
            <a:chExt cx="311040" cy="210046"/>
          </a:xfrm>
        </p:grpSpPr>
        <p:sp>
          <p:nvSpPr>
            <p:cNvPr id="205" name="Gerader Verbinder 204">
              <a:extLst>
                <a:ext uri="{FF2B5EF4-FFF2-40B4-BE49-F238E27FC236}">
                  <a16:creationId xmlns:a16="http://schemas.microsoft.com/office/drawing/2014/main" id="{F4B87FA6-4BF6-2F6D-DC70-3AB860C44AAE}"/>
                </a:ext>
              </a:extLst>
            </p:cNvPr>
            <p:cNvSpPr/>
            <p:nvPr/>
          </p:nvSpPr>
          <p:spPr>
            <a:xfrm flipH="1">
              <a:off x="2273400" y="2623680"/>
              <a:ext cx="21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6" name="Gerader Verbinder 205">
              <a:extLst>
                <a:ext uri="{FF2B5EF4-FFF2-40B4-BE49-F238E27FC236}">
                  <a16:creationId xmlns:a16="http://schemas.microsoft.com/office/drawing/2014/main" id="{73067683-C320-80C2-5FFB-29CCDE4412E8}"/>
                </a:ext>
              </a:extLst>
            </p:cNvPr>
            <p:cNvSpPr/>
            <p:nvPr/>
          </p:nvSpPr>
          <p:spPr>
            <a:xfrm>
              <a:off x="2383199" y="2532434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7" name="Gerader Verbinder 206">
              <a:extLst>
                <a:ext uri="{FF2B5EF4-FFF2-40B4-BE49-F238E27FC236}">
                  <a16:creationId xmlns:a16="http://schemas.microsoft.com/office/drawing/2014/main" id="{8865CDC5-8621-0AFB-098A-0CBF853E4A4B}"/>
                </a:ext>
              </a:extLst>
            </p:cNvPr>
            <p:cNvSpPr/>
            <p:nvPr/>
          </p:nvSpPr>
          <p:spPr>
            <a:xfrm>
              <a:off x="2383199" y="257976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8" name="Gerader Verbinder 207">
              <a:extLst>
                <a:ext uri="{FF2B5EF4-FFF2-40B4-BE49-F238E27FC236}">
                  <a16:creationId xmlns:a16="http://schemas.microsoft.com/office/drawing/2014/main" id="{86001413-8BA0-4FD4-EF93-B70D22B6A276}"/>
                </a:ext>
              </a:extLst>
            </p:cNvPr>
            <p:cNvSpPr/>
            <p:nvPr/>
          </p:nvSpPr>
          <p:spPr>
            <a:xfrm>
              <a:off x="22734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9" name="Gerader Verbinder 208">
              <a:extLst>
                <a:ext uri="{FF2B5EF4-FFF2-40B4-BE49-F238E27FC236}">
                  <a16:creationId xmlns:a16="http://schemas.microsoft.com/office/drawing/2014/main" id="{1E8A2F49-8E25-5E60-7E84-F967605A0B0B}"/>
                </a:ext>
              </a:extLst>
            </p:cNvPr>
            <p:cNvSpPr/>
            <p:nvPr/>
          </p:nvSpPr>
          <p:spPr>
            <a:xfrm>
              <a:off x="24930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3A0D2FA-4930-DBFF-45F7-88034EE32E38}"/>
                </a:ext>
              </a:extLst>
            </p:cNvPr>
            <p:cNvSpPr/>
            <p:nvPr/>
          </p:nvSpPr>
          <p:spPr>
            <a:xfrm>
              <a:off x="22276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043A6A56-8A94-D47E-BA5E-9B75B6936687}"/>
                </a:ext>
              </a:extLst>
            </p:cNvPr>
            <p:cNvSpPr/>
            <p:nvPr/>
          </p:nvSpPr>
          <p:spPr>
            <a:xfrm>
              <a:off x="24472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577F9C06-0E71-41C6-6010-13B5BDECDC5C}"/>
                </a:ext>
              </a:extLst>
            </p:cNvPr>
            <p:cNvSpPr/>
            <p:nvPr/>
          </p:nvSpPr>
          <p:spPr>
            <a:xfrm>
              <a:off x="2337480" y="257688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0800"/>
                <a:gd name="f8" fmla="+- 0 0 0"/>
                <a:gd name="f9" fmla="*/ f3 1 21600"/>
                <a:gd name="f10" fmla="*/ f4 1 21600"/>
                <a:gd name="f11" fmla="*/ f8 f0 1"/>
                <a:gd name="f12" fmla="*/ 5400 f9 1"/>
                <a:gd name="f13" fmla="*/ 16200 f9 1"/>
                <a:gd name="f14" fmla="*/ 16200 f10 1"/>
                <a:gd name="f15" fmla="*/ 5400 f10 1"/>
                <a:gd name="f16" fmla="*/ 10800 f9 1"/>
                <a:gd name="f17" fmla="*/ 0 f10 1"/>
                <a:gd name="f18" fmla="*/ f11 1 f2"/>
                <a:gd name="f19" fmla="*/ 0 f9 1"/>
                <a:gd name="f20" fmla="*/ 10800 f10 1"/>
                <a:gd name="f21" fmla="*/ 21600 f10 1"/>
                <a:gd name="f22" fmla="*/ 21600 f9 1"/>
                <a:gd name="f23" fmla="+- f18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16" y="f17"/>
                </a:cxn>
                <a:cxn ang="f23">
                  <a:pos x="f19" y="f20"/>
                </a:cxn>
                <a:cxn ang="f23">
                  <a:pos x="f16" y="f21"/>
                </a:cxn>
                <a:cxn ang="f23">
                  <a:pos x="f22" y="f20"/>
                </a:cxn>
              </a:cxnLst>
              <a:rect l="f12" t="f15" r="f13" b="f14"/>
              <a:pathLst>
                <a:path w="21600" h="21600">
                  <a:moveTo>
                    <a:pt x="f7" y="f5"/>
                  </a:moveTo>
                  <a:lnTo>
                    <a:pt x="f6" y="f7"/>
                  </a:lnTo>
                  <a:lnTo>
                    <a:pt x="f7" y="f6"/>
                  </a:lnTo>
                  <a:lnTo>
                    <a:pt x="f5" y="f7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8637A37-8E57-037E-6D51-63F4A1EC49E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456033" y="2097883"/>
            <a:ext cx="3792731" cy="38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108F0-01CE-ED8F-1368-7C0178139CD7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709A5A-5255-3ADB-2F0B-B95E76DEE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99910B-9D28-F700-AED4-0E648A002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21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Algorithms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have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been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designed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for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fully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controllable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fluids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– </a:t>
            </a:r>
          </a:p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does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not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behave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like a fluid!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2132678"/>
            <a:ext cx="1151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State-of-the-art algorithms: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Proportional Integral control [7], On-Off-control [8], State-space control [9-12], Model predictive control [13],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E2F00A5-8823-6CDA-F914-0FC057752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0" r="2568"/>
          <a:stretch/>
        </p:blipFill>
        <p:spPr>
          <a:xfrm>
            <a:off x="425569" y="3799840"/>
            <a:ext cx="11095871" cy="219002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BFB6B7-663C-0314-30E9-76DA157F1E77}"/>
              </a:ext>
            </a:extLst>
          </p:cNvPr>
          <p:cNvSpPr txBox="1"/>
          <p:nvPr/>
        </p:nvSpPr>
        <p:spPr>
          <a:xfrm>
            <a:off x="8552406" y="3420406"/>
            <a:ext cx="31482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Snapshot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4AE340-AA79-A7A2-C1EF-DFA81744C22E}"/>
              </a:ext>
            </a:extLst>
          </p:cNvPr>
          <p:cNvSpPr txBox="1"/>
          <p:nvPr/>
        </p:nvSpPr>
        <p:spPr>
          <a:xfrm>
            <a:off x="5644207" y="5695192"/>
            <a:ext cx="14920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AD7F54B6-D077-C8D2-FD6B-EBA3BEF89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40402" r="18065" b="47484"/>
          <a:stretch/>
        </p:blipFill>
        <p:spPr>
          <a:xfrm>
            <a:off x="2614151" y="3878580"/>
            <a:ext cx="3323304" cy="220210"/>
          </a:xfrm>
          <a:prstGeom prst="rect">
            <a:avLst/>
          </a:prstGeom>
        </p:spPr>
      </p:pic>
      <p:pic>
        <p:nvPicPr>
          <p:cNvPr id="17" name="Grafik 16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5492DBD7-649B-42F2-181F-1F94C6857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40402" r="18065" b="47484"/>
          <a:stretch/>
        </p:blipFill>
        <p:spPr>
          <a:xfrm>
            <a:off x="3654281" y="4414276"/>
            <a:ext cx="3323304" cy="220210"/>
          </a:xfrm>
          <a:prstGeom prst="rect">
            <a:avLst/>
          </a:prstGeom>
        </p:spPr>
      </p:pic>
      <p:pic>
        <p:nvPicPr>
          <p:cNvPr id="18" name="Grafik 1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F0EF014D-71E3-C022-42B4-8E53FC7F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40402" r="18065" b="47484"/>
          <a:stretch/>
        </p:blipFill>
        <p:spPr>
          <a:xfrm>
            <a:off x="5315933" y="4983388"/>
            <a:ext cx="3323304" cy="2202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1B5F44C-9120-45C5-CC6D-E63C4FE10A46}"/>
              </a:ext>
            </a:extLst>
          </p:cNvPr>
          <p:cNvSpPr txBox="1"/>
          <p:nvPr/>
        </p:nvSpPr>
        <p:spPr>
          <a:xfrm>
            <a:off x="10314444" y="5695192"/>
            <a:ext cx="149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150m x 25m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CF9A365-8F6D-2111-CCF7-C359509D0904}"/>
              </a:ext>
            </a:extLst>
          </p:cNvPr>
          <p:cNvSpPr/>
          <p:nvPr/>
        </p:nvSpPr>
        <p:spPr>
          <a:xfrm>
            <a:off x="499647" y="3827778"/>
            <a:ext cx="1872000" cy="183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prstDash val="sysDash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7AB9C7-DC1B-F1EC-C3AD-CFDB6EB9CE36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45A19D-A04F-1A5F-9005-E86B82768E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A8EEE4-E58E-F1D3-02F8-5E7D3283F7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FA58C5F-10C0-A354-EEF8-6A3FA983ACDF}"/>
              </a:ext>
            </a:extLst>
          </p:cNvPr>
          <p:cNvGrpSpPr/>
          <p:nvPr/>
        </p:nvGrpSpPr>
        <p:grpSpPr>
          <a:xfrm>
            <a:off x="1572260" y="3397914"/>
            <a:ext cx="1468075" cy="1279633"/>
            <a:chOff x="2395220" y="2263940"/>
            <a:chExt cx="1468075" cy="1279633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CD23EEB-EB30-1C82-9A75-D901AF82C8D6}"/>
                </a:ext>
              </a:extLst>
            </p:cNvPr>
            <p:cNvSpPr/>
            <p:nvPr/>
          </p:nvSpPr>
          <p:spPr>
            <a:xfrm>
              <a:off x="2395220" y="2613402"/>
              <a:ext cx="1360677" cy="93017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298149BC-A9DB-F92C-A0F8-331240BA41C0}"/>
                </a:ext>
              </a:extLst>
            </p:cNvPr>
            <p:cNvSpPr txBox="1"/>
            <p:nvPr/>
          </p:nvSpPr>
          <p:spPr>
            <a:xfrm>
              <a:off x="2525919" y="2263940"/>
              <a:ext cx="13373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highlight>
                    <a:scrgbClr r="0" g="0" b="0">
                      <a:alpha val="0"/>
                    </a:scrgbClr>
                  </a:highlight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Congestion</a:t>
              </a:r>
              <a:endParaRPr lang="de-DE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12AD5-2288-8B8D-ADD7-168EA4047608}"/>
              </a:ext>
            </a:extLst>
          </p:cNvPr>
          <p:cNvGrpSpPr/>
          <p:nvPr/>
        </p:nvGrpSpPr>
        <p:grpSpPr>
          <a:xfrm>
            <a:off x="3639594" y="3561180"/>
            <a:ext cx="7762978" cy="1947127"/>
            <a:chOff x="3639594" y="3032860"/>
            <a:chExt cx="7762978" cy="194712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C09090F-A8E1-CF0F-E09E-1B9DD8F3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r="25000"/>
            <a:stretch>
              <a:fillRect/>
            </a:stretch>
          </p:blipFill>
          <p:spPr>
            <a:xfrm>
              <a:off x="3639594" y="3032860"/>
              <a:ext cx="978999" cy="873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366FF85-5B68-FF96-42CB-7FCBAF7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r="25000"/>
            <a:stretch>
              <a:fillRect/>
            </a:stretch>
          </p:blipFill>
          <p:spPr>
            <a:xfrm>
              <a:off x="8062907" y="3566377"/>
              <a:ext cx="978999" cy="873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BB3C1D2-E8C0-CC5D-014E-5D04D515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r="25000"/>
            <a:stretch>
              <a:fillRect/>
            </a:stretch>
          </p:blipFill>
          <p:spPr>
            <a:xfrm>
              <a:off x="10423573" y="4106166"/>
              <a:ext cx="978999" cy="8738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919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4B21BC06-4F91-65C4-68AB-B4C2ED5CA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05" y="2882089"/>
            <a:ext cx="9053535" cy="25312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Recommend the route where the density is the lowest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My algorithm resolves congestion and compensates missing compliance [6]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AC99F0-D534-77B9-8ECE-22B61003761D}"/>
              </a:ext>
            </a:extLst>
          </p:cNvPr>
          <p:cNvSpPr txBox="1"/>
          <p:nvPr/>
        </p:nvSpPr>
        <p:spPr>
          <a:xfrm>
            <a:off x="2770504" y="2321149"/>
            <a:ext cx="8527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in ped/m²</a:t>
            </a:r>
            <a:endParaRPr lang="en-US" sz="1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Short route                                    Medium route                               Long route</a:t>
            </a:r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8BC04E2-F7A9-E026-BF0E-AF2F2ED6A9E3}"/>
              </a:ext>
            </a:extLst>
          </p:cNvPr>
          <p:cNvSpPr txBox="1"/>
          <p:nvPr/>
        </p:nvSpPr>
        <p:spPr>
          <a:xfrm>
            <a:off x="2770504" y="5389469"/>
            <a:ext cx="9848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0.0                  0.5                    1.0                       0.5                    1.0                        0.5                   1.0</a:t>
            </a:r>
          </a:p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Compliance rate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C034898-D7EB-BAF2-DF89-05A37C66C5AF}"/>
              </a:ext>
            </a:extLst>
          </p:cNvPr>
          <p:cNvSpPr txBox="1"/>
          <p:nvPr/>
        </p:nvSpPr>
        <p:spPr>
          <a:xfrm>
            <a:off x="2208023" y="505561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0.0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6FA2B1F-8512-34E2-40A8-61C11C1BCD84}"/>
              </a:ext>
            </a:extLst>
          </p:cNvPr>
          <p:cNvSpPr txBox="1"/>
          <p:nvPr/>
        </p:nvSpPr>
        <p:spPr>
          <a:xfrm>
            <a:off x="2208023" y="400913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1.0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93FC266-AB34-DDFC-3375-E8C6A636CFE0}"/>
              </a:ext>
            </a:extLst>
          </p:cNvPr>
          <p:cNvSpPr txBox="1"/>
          <p:nvPr/>
        </p:nvSpPr>
        <p:spPr>
          <a:xfrm>
            <a:off x="2208023" y="296265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2.0</a:t>
            </a:r>
            <a:endParaRPr lang="de-DE" sz="1600" dirty="0"/>
          </a:p>
        </p:txBody>
      </p:sp>
      <p:pic>
        <p:nvPicPr>
          <p:cNvPr id="2" name="density_based_notcropped">
            <a:hlinkClick r:id="" action="ppaction://media"/>
            <a:extLst>
              <a:ext uri="{FF2B5EF4-FFF2-40B4-BE49-F238E27FC236}">
                <a16:creationId xmlns:a16="http://schemas.microsoft.com/office/drawing/2014/main" id="{AB8153B1-A8D3-9F80-7E9C-2AF2662712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46" end="5933.92"/>
                </p14:media>
              </p:ext>
            </p:extLst>
          </p:nvPr>
        </p:nvPicPr>
        <p:blipFill rotWithShape="1">
          <a:blip r:embed="rId5"/>
          <a:srcRect l="37375" t="30590" r="43250" b="48444"/>
          <a:stretch/>
        </p:blipFill>
        <p:spPr>
          <a:xfrm>
            <a:off x="30480" y="2674663"/>
            <a:ext cx="2324100" cy="14146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1294E67-65E7-105F-34CC-1E95EB109EF9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05D434-904F-739F-2672-8A0070F721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15282E-EA03-F99F-B68C-1A0EAD832DF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6437A8A-2B3D-0843-AC3F-2FBF05C4BC2A}"/>
              </a:ext>
            </a:extLst>
          </p:cNvPr>
          <p:cNvGrpSpPr/>
          <p:nvPr/>
        </p:nvGrpSpPr>
        <p:grpSpPr>
          <a:xfrm>
            <a:off x="1612614" y="2324039"/>
            <a:ext cx="2143283" cy="1219534"/>
            <a:chOff x="1612614" y="2324039"/>
            <a:chExt cx="2143283" cy="121953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D757090-F3B3-859D-DFBD-5E0BC2D9DA8E}"/>
                </a:ext>
              </a:extLst>
            </p:cNvPr>
            <p:cNvSpPr/>
            <p:nvPr/>
          </p:nvSpPr>
          <p:spPr>
            <a:xfrm>
              <a:off x="2395220" y="2613402"/>
              <a:ext cx="1360677" cy="93017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7C94DD5-6455-12A1-6268-15B05F8DD382}"/>
                </a:ext>
              </a:extLst>
            </p:cNvPr>
            <p:cNvSpPr txBox="1"/>
            <p:nvPr/>
          </p:nvSpPr>
          <p:spPr>
            <a:xfrm>
              <a:off x="1612614" y="2324039"/>
              <a:ext cx="13373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highlight>
                    <a:scrgbClr r="0" g="0" b="0">
                      <a:alpha val="0"/>
                    </a:scrgbClr>
                  </a:highlight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Congestion</a:t>
              </a:r>
              <a:endParaRPr lang="de-DE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A3FF96E-B90F-9572-79DE-CF27A96A5CF5}"/>
              </a:ext>
            </a:extLst>
          </p:cNvPr>
          <p:cNvGrpSpPr/>
          <p:nvPr/>
        </p:nvGrpSpPr>
        <p:grpSpPr>
          <a:xfrm>
            <a:off x="4427540" y="4196079"/>
            <a:ext cx="1690498" cy="1773008"/>
            <a:chOff x="4427540" y="4196079"/>
            <a:chExt cx="1690498" cy="1773008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6071BEF-E6E4-3F1C-C86B-4AE54A737458}"/>
                </a:ext>
              </a:extLst>
            </p:cNvPr>
            <p:cNvSpPr/>
            <p:nvPr/>
          </p:nvSpPr>
          <p:spPr>
            <a:xfrm>
              <a:off x="4450843" y="4196079"/>
              <a:ext cx="1360677" cy="93017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9B82546-8A55-89B7-086D-F7F53FB449CB}"/>
                </a:ext>
              </a:extLst>
            </p:cNvPr>
            <p:cNvSpPr txBox="1"/>
            <p:nvPr/>
          </p:nvSpPr>
          <p:spPr>
            <a:xfrm>
              <a:off x="4427540" y="5630533"/>
              <a:ext cx="16904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highlight>
                    <a:scrgbClr r="0" g="0" b="0">
                      <a:alpha val="0"/>
                    </a:scrgbClr>
                  </a:highlight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Compensation</a:t>
              </a:r>
              <a:endParaRPr lang="de-DE" sz="16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density-based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algorithm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succesfully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resolves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congestion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9A4C20-CCA0-88FA-87C8-453FDE77FC9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529801" y="2676989"/>
            <a:ext cx="519750" cy="5229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1436402-4F7B-A0DC-7049-B179D9656A4D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05644C6-9365-5450-7BA7-8ACCED6EF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0C5502F-296B-84DD-8245-8DDAE63ED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A1E59E-1D6A-5A97-A4D5-A7C116C04F34}"/>
              </a:ext>
            </a:extLst>
          </p:cNvPr>
          <p:cNvSpPr txBox="1"/>
          <p:nvPr/>
        </p:nvSpPr>
        <p:spPr>
          <a:xfrm>
            <a:off x="8067886" y="1587264"/>
            <a:ext cx="3795802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Detailed comparison of algorithms: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my publication “Guiding …” [6]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10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Does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information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dissemination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work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C7B87D5-34FB-2929-0246-9253E86098F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3739671" y="1567602"/>
            <a:ext cx="3792731" cy="38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5059B48-344E-2365-71CE-791466C2379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E27B98-AA2C-8642-B0ED-262CA6E6E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384A45A-AEC0-823C-E209-53396F119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75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Testing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under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worst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case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conditions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617950-A5E6-76DA-CFBE-3AEE52299039}"/>
              </a:ext>
            </a:extLst>
          </p:cNvPr>
          <p:cNvSpPr txBox="1"/>
          <p:nvPr/>
        </p:nvSpPr>
        <p:spPr>
          <a:xfrm>
            <a:off x="361237" y="2111972"/>
            <a:ext cx="125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Simple technology                                   Extreme signal modeling                     Scenario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C1215D-EACD-D143-9CDD-DE2FC1697A4C}"/>
              </a:ext>
            </a:extLst>
          </p:cNvPr>
          <p:cNvSpPr txBox="1"/>
          <p:nvPr/>
        </p:nvSpPr>
        <p:spPr>
          <a:xfrm>
            <a:off x="361237" y="3071755"/>
            <a:ext cx="12027408" cy="431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888829F-6A2C-D92A-52DD-65A3B175E630}"/>
              </a:ext>
            </a:extLst>
          </p:cNvPr>
          <p:cNvSpPr/>
          <p:nvPr/>
        </p:nvSpPr>
        <p:spPr>
          <a:xfrm>
            <a:off x="467992" y="3324589"/>
            <a:ext cx="1657075" cy="9915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IEEE 802.11p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[2]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5323A0F7-FC5D-613E-C7C7-2014EB5448D6}"/>
              </a:ext>
            </a:extLst>
          </p:cNvPr>
          <p:cNvSpPr/>
          <p:nvPr/>
        </p:nvSpPr>
        <p:spPr>
          <a:xfrm>
            <a:off x="2195436" y="3324589"/>
            <a:ext cx="1657075" cy="9915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IEEE 802.11bd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[14]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3CE08AD-45B8-44FC-1868-EFDF4D695B14}"/>
              </a:ext>
            </a:extLst>
          </p:cNvPr>
          <p:cNvSpPr/>
          <p:nvPr/>
        </p:nvSpPr>
        <p:spPr>
          <a:xfrm>
            <a:off x="466340" y="4673599"/>
            <a:ext cx="1657075" cy="10176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LTE V2X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[15-</a:t>
            </a: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19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A6B1A5E-A5FD-0676-3CCE-20884F893224}"/>
              </a:ext>
            </a:extLst>
          </p:cNvPr>
          <p:cNvSpPr/>
          <p:nvPr/>
        </p:nvSpPr>
        <p:spPr>
          <a:xfrm>
            <a:off x="2194434" y="4673598"/>
            <a:ext cx="1657075" cy="10211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5G V2X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20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26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]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9331F896-8994-26DE-B934-07FB460B9D56}"/>
              </a:ext>
            </a:extLst>
          </p:cNvPr>
          <p:cNvGrpSpPr/>
          <p:nvPr/>
        </p:nvGrpSpPr>
        <p:grpSpPr>
          <a:xfrm>
            <a:off x="4537726" y="3017556"/>
            <a:ext cx="2862843" cy="2660958"/>
            <a:chOff x="4433552" y="2571871"/>
            <a:chExt cx="2520720" cy="2377439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D37E17A4-535B-B238-93A5-827F6EBD5778}"/>
                </a:ext>
              </a:extLst>
            </p:cNvPr>
            <p:cNvSpPr/>
            <p:nvPr/>
          </p:nvSpPr>
          <p:spPr>
            <a:xfrm>
              <a:off x="4566031" y="3538830"/>
              <a:ext cx="1407600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F7BDD7E-5ACE-1423-9D8A-4FCA9F295D5A}"/>
                </a:ext>
              </a:extLst>
            </p:cNvPr>
            <p:cNvSpPr/>
            <p:nvPr/>
          </p:nvSpPr>
          <p:spPr>
            <a:xfrm>
              <a:off x="4433552" y="2571871"/>
              <a:ext cx="274320" cy="2377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4248F1E-199A-A835-F17E-8CA03E43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30068" t="17974" r="29480" b="18058"/>
            <a:stretch>
              <a:fillRect/>
            </a:stretch>
          </p:blipFill>
          <p:spPr>
            <a:xfrm>
              <a:off x="5345432" y="4286911"/>
              <a:ext cx="182520" cy="289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91B22806-2329-C219-C776-FEF0FFE2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5253272" y="2937631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B92EFAF2-8583-13AF-447A-1B5409830539}"/>
                </a:ext>
              </a:extLst>
            </p:cNvPr>
            <p:cNvSpPr/>
            <p:nvPr/>
          </p:nvSpPr>
          <p:spPr>
            <a:xfrm>
              <a:off x="5272352" y="4342351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7846EDC-9094-77D2-6DBC-BC9724D78E41}"/>
                </a:ext>
              </a:extLst>
            </p:cNvPr>
            <p:cNvSpPr/>
            <p:nvPr/>
          </p:nvSpPr>
          <p:spPr>
            <a:xfrm>
              <a:off x="5274151" y="2990190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869724B-5D81-3798-2E89-3EB5648B0B3C}"/>
                </a:ext>
              </a:extLst>
            </p:cNvPr>
            <p:cNvSpPr/>
            <p:nvPr/>
          </p:nvSpPr>
          <p:spPr>
            <a:xfrm>
              <a:off x="5509952" y="4342351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41396A9-AB6D-9FF0-D2FF-5831568558E3}"/>
                </a:ext>
              </a:extLst>
            </p:cNvPr>
            <p:cNvSpPr/>
            <p:nvPr/>
          </p:nvSpPr>
          <p:spPr>
            <a:xfrm>
              <a:off x="5511752" y="2990190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6E95548-7534-3D30-74EB-2C6CD253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004872" y="4243351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6C0FE05-D5A8-E402-71E7-7E3CB53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494112" y="2943751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erader Verbinder 22">
              <a:extLst>
                <a:ext uri="{FF2B5EF4-FFF2-40B4-BE49-F238E27FC236}">
                  <a16:creationId xmlns:a16="http://schemas.microsoft.com/office/drawing/2014/main" id="{161B4F9B-E79F-8EE2-7B2F-23F56D4B7C06}"/>
                </a:ext>
              </a:extLst>
            </p:cNvPr>
            <p:cNvSpPr/>
            <p:nvPr/>
          </p:nvSpPr>
          <p:spPr>
            <a:xfrm>
              <a:off x="5429672" y="3226711"/>
              <a:ext cx="0" cy="104256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custDash>
                <a:ds d="197000" sp="127000"/>
              </a:custDash>
            </a:ln>
          </p:spPr>
          <p:txBody>
            <a:bodyPr wrap="none" lIns="96120" tIns="51120" rIns="96120" bIns="5112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4" name="Gerader Verbinder 23">
              <a:extLst>
                <a:ext uri="{FF2B5EF4-FFF2-40B4-BE49-F238E27FC236}">
                  <a16:creationId xmlns:a16="http://schemas.microsoft.com/office/drawing/2014/main" id="{E16E307B-E169-2FE3-1A2D-5D433CFD50E9}"/>
                </a:ext>
              </a:extLst>
            </p:cNvPr>
            <p:cNvSpPr/>
            <p:nvPr/>
          </p:nvSpPr>
          <p:spPr>
            <a:xfrm flipV="1">
              <a:off x="5345432" y="3575551"/>
              <a:ext cx="182880" cy="182880"/>
            </a:xfrm>
            <a:prstGeom prst="line">
              <a:avLst/>
            </a:prstGeom>
            <a:noFill/>
            <a:ln w="29160">
              <a:solidFill>
                <a:srgbClr val="0065BD"/>
              </a:solidFill>
              <a:prstDash val="solid"/>
            </a:ln>
          </p:spPr>
          <p:txBody>
            <a:bodyPr wrap="none" lIns="104760" tIns="59760" rIns="104760" bIns="597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5" name="Gerader Verbinder 24">
              <a:extLst>
                <a:ext uri="{FF2B5EF4-FFF2-40B4-BE49-F238E27FC236}">
                  <a16:creationId xmlns:a16="http://schemas.microsoft.com/office/drawing/2014/main" id="{B7D03C5E-A236-3102-3FCA-C9D97FFE10BF}"/>
                </a:ext>
              </a:extLst>
            </p:cNvPr>
            <p:cNvSpPr/>
            <p:nvPr/>
          </p:nvSpPr>
          <p:spPr>
            <a:xfrm flipH="1" flipV="1">
              <a:off x="5345432" y="3575551"/>
              <a:ext cx="182880" cy="182880"/>
            </a:xfrm>
            <a:prstGeom prst="line">
              <a:avLst/>
            </a:prstGeom>
            <a:noFill/>
            <a:ln w="29160">
              <a:solidFill>
                <a:srgbClr val="0065BD"/>
              </a:solidFill>
              <a:prstDash val="solid"/>
            </a:ln>
          </p:spPr>
          <p:txBody>
            <a:bodyPr wrap="none" lIns="104760" tIns="59760" rIns="104760" bIns="597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8861AFD-CAF4-C3DD-FF8F-77D496846A3F}"/>
                </a:ext>
              </a:extLst>
            </p:cNvPr>
            <p:cNvSpPr txBox="1"/>
            <p:nvPr/>
          </p:nvSpPr>
          <p:spPr>
            <a:xfrm>
              <a:off x="5465672" y="3838351"/>
              <a:ext cx="14886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0065BD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 signal</a:t>
              </a: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A3B588-5367-DE01-1E2F-36A66FF5992F}"/>
                </a:ext>
              </a:extLst>
            </p:cNvPr>
            <p:cNvSpPr/>
            <p:nvPr/>
          </p:nvSpPr>
          <p:spPr>
            <a:xfrm>
              <a:off x="6593552" y="2571871"/>
              <a:ext cx="274320" cy="2377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2A03627-BCAF-D102-AEB3-67345DA7401F}"/>
                </a:ext>
              </a:extLst>
            </p:cNvPr>
            <p:cNvSpPr/>
            <p:nvPr/>
          </p:nvSpPr>
          <p:spPr>
            <a:xfrm>
              <a:off x="5973632" y="2571871"/>
              <a:ext cx="692640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E349437-DBF2-7FED-360A-ED3141E72BF9}"/>
                </a:ext>
              </a:extLst>
            </p:cNvPr>
            <p:cNvSpPr/>
            <p:nvPr/>
          </p:nvSpPr>
          <p:spPr>
            <a:xfrm>
              <a:off x="4566031" y="4674990"/>
              <a:ext cx="2139120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78E1E45A-4484-56F3-D8D9-7C552E61453A}"/>
                </a:ext>
              </a:extLst>
            </p:cNvPr>
            <p:cNvSpPr/>
            <p:nvPr/>
          </p:nvSpPr>
          <p:spPr>
            <a:xfrm>
              <a:off x="4472432" y="2571871"/>
              <a:ext cx="861119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70AC5B36-A80A-9836-ADC1-4F6D0DAA62B3}"/>
              </a:ext>
            </a:extLst>
          </p:cNvPr>
          <p:cNvGrpSpPr/>
          <p:nvPr/>
        </p:nvGrpSpPr>
        <p:grpSpPr>
          <a:xfrm>
            <a:off x="8454613" y="2894496"/>
            <a:ext cx="2503996" cy="2784018"/>
            <a:chOff x="8439529" y="2281277"/>
            <a:chExt cx="2503996" cy="2784018"/>
          </a:xfrm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8E837C42-6B10-19F6-9982-AAE39F46A8C5}"/>
                </a:ext>
              </a:extLst>
            </p:cNvPr>
            <p:cNvSpPr/>
            <p:nvPr/>
          </p:nvSpPr>
          <p:spPr>
            <a:xfrm>
              <a:off x="8449115" y="3695855"/>
              <a:ext cx="274320" cy="1369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A071EF46-D472-9CD0-92DB-09ADDF7C1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9477408" y="3228768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B474998-97ED-808D-2748-3952022BC283}"/>
                </a:ext>
              </a:extLst>
            </p:cNvPr>
            <p:cNvSpPr/>
            <p:nvPr/>
          </p:nvSpPr>
          <p:spPr>
            <a:xfrm>
              <a:off x="9285889" y="3355625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61DF18-DB0C-427D-BEC5-FAFE275A3CA9}"/>
                </a:ext>
              </a:extLst>
            </p:cNvPr>
            <p:cNvSpPr/>
            <p:nvPr/>
          </p:nvSpPr>
          <p:spPr>
            <a:xfrm>
              <a:off x="9525515" y="4458335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C242594B-7548-5A9E-2447-EA40F945A865}"/>
                </a:ext>
              </a:extLst>
            </p:cNvPr>
            <p:cNvSpPr/>
            <p:nvPr/>
          </p:nvSpPr>
          <p:spPr>
            <a:xfrm>
              <a:off x="9596765" y="2773063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22785C4F-2C22-C738-74EE-9A0C73BC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9787566" y="3189782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5FEED9EB-775E-D3A5-6E2A-40EE5C791DD8}"/>
                </a:ext>
              </a:extLst>
            </p:cNvPr>
            <p:cNvSpPr/>
            <p:nvPr/>
          </p:nvSpPr>
          <p:spPr>
            <a:xfrm>
              <a:off x="10609115" y="3695855"/>
              <a:ext cx="334410" cy="1369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87D06C8-3A21-1A0F-D7CD-F2C73306ABBB}"/>
                </a:ext>
              </a:extLst>
            </p:cNvPr>
            <p:cNvSpPr/>
            <p:nvPr/>
          </p:nvSpPr>
          <p:spPr>
            <a:xfrm>
              <a:off x="8487995" y="3695855"/>
              <a:ext cx="1514160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9469B80B-A2AE-1F80-4098-FC4004F6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8811995" y="4175515"/>
              <a:ext cx="530280" cy="530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D157796-1DC4-F070-3206-A0FBE4AA16E3}"/>
                </a:ext>
              </a:extLst>
            </p:cNvPr>
            <p:cNvSpPr/>
            <p:nvPr/>
          </p:nvSpPr>
          <p:spPr>
            <a:xfrm>
              <a:off x="8581595" y="4790974"/>
              <a:ext cx="2139120" cy="27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7662EDE-7E00-161B-E9CC-3C3508F0B23A}"/>
                </a:ext>
              </a:extLst>
            </p:cNvPr>
            <p:cNvSpPr txBox="1"/>
            <p:nvPr/>
          </p:nvSpPr>
          <p:spPr>
            <a:xfrm>
              <a:off x="9310726" y="4424452"/>
              <a:ext cx="14886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0065BD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Niche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57AAE606-3121-295F-521B-F90DB438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9554285" y="2360504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C0392FC-9AA3-955D-6DA7-75DF71DB8428}"/>
                </a:ext>
              </a:extLst>
            </p:cNvPr>
            <p:cNvSpPr/>
            <p:nvPr/>
          </p:nvSpPr>
          <p:spPr>
            <a:xfrm>
              <a:off x="9575165" y="2413064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9C30C38-37BC-30A0-D5DB-B2A4A9E11342}"/>
                </a:ext>
              </a:extLst>
            </p:cNvPr>
            <p:cNvSpPr/>
            <p:nvPr/>
          </p:nvSpPr>
          <p:spPr>
            <a:xfrm>
              <a:off x="9812765" y="2413064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CA95B7DF-3D18-0522-8251-F9C7F2B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9795125" y="2366624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F6CCF5F0-8F5A-7011-C1C1-7E57FC67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8439529" y="2358942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AA31A5C1-C94C-3B8E-3E38-FDBD2AF42DEA}"/>
                </a:ext>
              </a:extLst>
            </p:cNvPr>
            <p:cNvSpPr/>
            <p:nvPr/>
          </p:nvSpPr>
          <p:spPr>
            <a:xfrm>
              <a:off x="8673889" y="3283625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B30D954-740C-C71B-A18D-6E18A46A02D7}"/>
                </a:ext>
              </a:extLst>
            </p:cNvPr>
            <p:cNvSpPr/>
            <p:nvPr/>
          </p:nvSpPr>
          <p:spPr>
            <a:xfrm>
              <a:off x="8911489" y="3283625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CF3324B-D014-F6FF-5F18-9FFCF646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8719609" y="2281277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B94506CF-8CB0-9D21-B9F7-2FCFB325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8905009" y="2799066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1D2F782-CB0B-0162-D78C-CA0975147FD6}"/>
                </a:ext>
              </a:extLst>
            </p:cNvPr>
            <p:cNvSpPr/>
            <p:nvPr/>
          </p:nvSpPr>
          <p:spPr>
            <a:xfrm>
              <a:off x="8925889" y="2851626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2AAD5BF2-97A3-E405-375C-94749AD4125F}"/>
                </a:ext>
              </a:extLst>
            </p:cNvPr>
            <p:cNvSpPr/>
            <p:nvPr/>
          </p:nvSpPr>
          <p:spPr>
            <a:xfrm>
              <a:off x="9163489" y="2851626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CA4B322A-6D3A-47E4-CBF7-7DB33B5C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9145848" y="2805185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CA63863A-336D-F7F8-748A-F1B29B5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9911" t="17974" r="18058" b="18058"/>
            <a:stretch>
              <a:fillRect/>
            </a:stretch>
          </p:blipFill>
          <p:spPr>
            <a:xfrm>
              <a:off x="10202285" y="2999573"/>
              <a:ext cx="325800" cy="28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295E4E4-70E9-FA75-9863-4F686A29AE41}"/>
                </a:ext>
              </a:extLst>
            </p:cNvPr>
            <p:cNvSpPr/>
            <p:nvPr/>
          </p:nvSpPr>
          <p:spPr>
            <a:xfrm>
              <a:off x="10223165" y="3052132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8EE1B24-EA20-DEFD-2FA6-CF66E4A92908}"/>
                </a:ext>
              </a:extLst>
            </p:cNvPr>
            <p:cNvSpPr/>
            <p:nvPr/>
          </p:nvSpPr>
          <p:spPr>
            <a:xfrm>
              <a:off x="10460765" y="3052132"/>
              <a:ext cx="91440" cy="182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8AB989A5-F228-F504-F624-56BCEA7E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0443124" y="3005693"/>
              <a:ext cx="331560" cy="409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erader Verbinder 57">
              <a:extLst>
                <a:ext uri="{FF2B5EF4-FFF2-40B4-BE49-F238E27FC236}">
                  <a16:creationId xmlns:a16="http://schemas.microsoft.com/office/drawing/2014/main" id="{9F2850EA-B0BD-4AE4-3165-0952B8E67057}"/>
                </a:ext>
              </a:extLst>
            </p:cNvPr>
            <p:cNvSpPr/>
            <p:nvPr/>
          </p:nvSpPr>
          <p:spPr>
            <a:xfrm>
              <a:off x="8863351" y="2540559"/>
              <a:ext cx="36576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9" name="Gerader Verbinder 58">
              <a:extLst>
                <a:ext uri="{FF2B5EF4-FFF2-40B4-BE49-F238E27FC236}">
                  <a16:creationId xmlns:a16="http://schemas.microsoft.com/office/drawing/2014/main" id="{E30096DA-A67F-8D4C-8C87-21FB1598E1A3}"/>
                </a:ext>
              </a:extLst>
            </p:cNvPr>
            <p:cNvSpPr/>
            <p:nvPr/>
          </p:nvSpPr>
          <p:spPr>
            <a:xfrm>
              <a:off x="9300845" y="3039669"/>
              <a:ext cx="36576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0" name="Gerader Verbinder 59">
              <a:extLst>
                <a:ext uri="{FF2B5EF4-FFF2-40B4-BE49-F238E27FC236}">
                  <a16:creationId xmlns:a16="http://schemas.microsoft.com/office/drawing/2014/main" id="{276D7494-748A-3253-BEFD-E77F598B68A3}"/>
                </a:ext>
              </a:extLst>
            </p:cNvPr>
            <p:cNvSpPr/>
            <p:nvPr/>
          </p:nvSpPr>
          <p:spPr>
            <a:xfrm>
              <a:off x="9929764" y="2637703"/>
              <a:ext cx="3657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1" name="Gerader Verbinder 60">
              <a:extLst>
                <a:ext uri="{FF2B5EF4-FFF2-40B4-BE49-F238E27FC236}">
                  <a16:creationId xmlns:a16="http://schemas.microsoft.com/office/drawing/2014/main" id="{FCDE014F-55C6-0397-8E90-7C16BB97EDB2}"/>
                </a:ext>
              </a:extLst>
            </p:cNvPr>
            <p:cNvSpPr/>
            <p:nvPr/>
          </p:nvSpPr>
          <p:spPr>
            <a:xfrm>
              <a:off x="9983975" y="3481176"/>
              <a:ext cx="3657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2" name="Gerader Verbinder 61">
              <a:extLst>
                <a:ext uri="{FF2B5EF4-FFF2-40B4-BE49-F238E27FC236}">
                  <a16:creationId xmlns:a16="http://schemas.microsoft.com/office/drawing/2014/main" id="{9A12DBFC-97E8-4942-5B3D-D9AF6D90FC2D}"/>
                </a:ext>
              </a:extLst>
            </p:cNvPr>
            <p:cNvSpPr/>
            <p:nvPr/>
          </p:nvSpPr>
          <p:spPr>
            <a:xfrm>
              <a:off x="10577765" y="3312772"/>
              <a:ext cx="36576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CA92CC6F-DA4D-97BF-24D5-B55A56204A8E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800333-C373-E096-143B-2AB8FEF0340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26FB249-2183-D702-83FE-342461D5FA5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7A8466-3B34-1FDC-96FB-588FA5736FA7}"/>
              </a:ext>
            </a:extLst>
          </p:cNvPr>
          <p:cNvSpPr txBox="1"/>
          <p:nvPr/>
        </p:nvSpPr>
        <p:spPr>
          <a:xfrm>
            <a:off x="387129" y="4345618"/>
            <a:ext cx="1690639" cy="67410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Cellular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14443E-D0AF-15DD-12C2-26695C54ECE2}"/>
              </a:ext>
            </a:extLst>
          </p:cNvPr>
          <p:cNvSpPr txBox="1"/>
          <p:nvPr/>
        </p:nvSpPr>
        <p:spPr>
          <a:xfrm>
            <a:off x="370032" y="2966764"/>
            <a:ext cx="1690639" cy="67410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266762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mple26-2">
            <a:hlinkClick r:id="" action="ppaction://media"/>
            <a:extLst>
              <a:ext uri="{FF2B5EF4-FFF2-40B4-BE49-F238E27FC236}">
                <a16:creationId xmlns:a16="http://schemas.microsoft.com/office/drawing/2014/main" id="{8A253313-7ED5-DA0E-8D00-E07DFA240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463" y="0"/>
            <a:ext cx="9869487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FC07C9-1771-E3C1-6178-9485027D738A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5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 crowd is successfully informed after several seconds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AC49E59B-F39F-F223-9C81-214D6324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95" y="1491756"/>
            <a:ext cx="6524005" cy="45336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55EFB4-C870-5C98-FDFC-89EABDC64770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406D2E-6A15-5E68-00E9-D7064A802D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14CC1BF-65F5-D529-65FF-1ACFFDAA745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FC94DB-21BF-FFDD-2076-77AFD7CC718E}"/>
              </a:ext>
            </a:extLst>
          </p:cNvPr>
          <p:cNvSpPr txBox="1"/>
          <p:nvPr/>
        </p:nvSpPr>
        <p:spPr>
          <a:xfrm>
            <a:off x="9223080" y="1491756"/>
            <a:ext cx="2651760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studies: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my publication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“Analysis of info …” [27]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47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suitable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for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redirecting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9A4C20-CCA0-88FA-87C8-453FDE77FC9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027870" y="2219217"/>
            <a:ext cx="519750" cy="5229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6AE632B-E038-C334-1A31-88A458F87E5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02FFC5F-CD13-9C11-BEDC-0A8950906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7DB2515-7EE3-C58B-EB22-68CA67D61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E9F303B-3013-C9AE-9325-86D9A4C06B5F}"/>
              </a:ext>
            </a:extLst>
          </p:cNvPr>
          <p:cNvSpPr txBox="1"/>
          <p:nvPr/>
        </p:nvSpPr>
        <p:spPr>
          <a:xfrm>
            <a:off x="9223080" y="1491756"/>
            <a:ext cx="2651760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studies: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my publication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“Analysis of info …” [27]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24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management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ensures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safety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and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comfort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97C046-53D7-7DDD-DA29-6BF5C9C5ABD7}"/>
              </a:ext>
            </a:extLst>
          </p:cNvPr>
          <p:cNvSpPr txBox="1"/>
          <p:nvPr/>
        </p:nvSpPr>
        <p:spPr>
          <a:xfrm>
            <a:off x="361237" y="1533238"/>
            <a:ext cx="8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819696-9061-58C2-8EAF-02A0A9B2C57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63921" y="2801920"/>
            <a:ext cx="1090800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2B6A7256-302A-0218-FA71-86ADCCB1E17B}"/>
              </a:ext>
            </a:extLst>
          </p:cNvPr>
          <p:cNvSpPr/>
          <p:nvPr/>
        </p:nvSpPr>
        <p:spPr>
          <a:xfrm>
            <a:off x="5252836" y="3132728"/>
            <a:ext cx="146520" cy="147611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DA6B88A-1291-17EB-D76D-65DA5358F1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8825" b="8863"/>
          <a:stretch>
            <a:fillRect/>
          </a:stretch>
        </p:blipFill>
        <p:spPr>
          <a:xfrm>
            <a:off x="5879639" y="3430120"/>
            <a:ext cx="1071720" cy="107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A886709-53A6-5AB6-9BB9-BBBFDBDF05C8}"/>
              </a:ext>
            </a:extLst>
          </p:cNvPr>
          <p:cNvSpPr/>
          <p:nvPr/>
        </p:nvSpPr>
        <p:spPr>
          <a:xfrm rot="3199800" flipV="1">
            <a:off x="6321045" y="4690273"/>
            <a:ext cx="746999" cy="550080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6F38075-1A3C-D8ED-2198-BB2658100AD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8825" b="8863"/>
          <a:stretch>
            <a:fillRect/>
          </a:stretch>
        </p:blipFill>
        <p:spPr>
          <a:xfrm>
            <a:off x="9285333" y="4069700"/>
            <a:ext cx="1071720" cy="10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E17ABB9-0D48-6131-AC94-0E46736A8163}"/>
              </a:ext>
            </a:extLst>
          </p:cNvPr>
          <p:cNvSpPr/>
          <p:nvPr/>
        </p:nvSpPr>
        <p:spPr>
          <a:xfrm rot="8443200" flipH="1">
            <a:off x="10333296" y="3754705"/>
            <a:ext cx="746640" cy="549720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8C17450-01BA-23B0-B160-A95AEA991A6E}"/>
              </a:ext>
            </a:extLst>
          </p:cNvPr>
          <p:cNvSpPr/>
          <p:nvPr/>
        </p:nvSpPr>
        <p:spPr>
          <a:xfrm>
            <a:off x="8971053" y="3040471"/>
            <a:ext cx="995040" cy="691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wrap="none" lIns="128160" tIns="83160" rIns="128160" bIns="831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Gerader Verbinder 19">
            <a:extLst>
              <a:ext uri="{FF2B5EF4-FFF2-40B4-BE49-F238E27FC236}">
                <a16:creationId xmlns:a16="http://schemas.microsoft.com/office/drawing/2014/main" id="{4390E5C5-887B-7B4D-D0AA-F90CDE5C08AC}"/>
              </a:ext>
            </a:extLst>
          </p:cNvPr>
          <p:cNvSpPr/>
          <p:nvPr/>
        </p:nvSpPr>
        <p:spPr>
          <a:xfrm flipV="1">
            <a:off x="9468573" y="3651521"/>
            <a:ext cx="0" cy="380160"/>
          </a:xfrm>
          <a:prstGeom prst="line">
            <a:avLst/>
          </a:prstGeom>
          <a:noFill/>
          <a:ln w="57240">
            <a:solidFill>
              <a:srgbClr val="000000"/>
            </a:solidFill>
            <a:prstDash val="solid"/>
          </a:ln>
        </p:spPr>
        <p:txBody>
          <a:bodyPr wrap="non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5B79F8E7-265C-2B11-7C17-DF63BB6BE060}"/>
              </a:ext>
            </a:extLst>
          </p:cNvPr>
          <p:cNvSpPr/>
          <p:nvPr/>
        </p:nvSpPr>
        <p:spPr>
          <a:xfrm rot="8443200" flipH="1">
            <a:off x="9215505" y="3134089"/>
            <a:ext cx="570439" cy="492314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082C7E48-A100-9F29-32F4-2A2193148ECC}"/>
              </a:ext>
            </a:extLst>
          </p:cNvPr>
          <p:cNvSpPr/>
          <p:nvPr/>
        </p:nvSpPr>
        <p:spPr>
          <a:xfrm>
            <a:off x="5574778" y="2784641"/>
            <a:ext cx="659869" cy="691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10ACEF1B-DE22-1CEF-7288-9CBFA513B91D}"/>
              </a:ext>
            </a:extLst>
          </p:cNvPr>
          <p:cNvSpPr/>
          <p:nvPr/>
        </p:nvSpPr>
        <p:spPr>
          <a:xfrm>
            <a:off x="5390819" y="2962003"/>
            <a:ext cx="528268" cy="431038"/>
          </a:xfrm>
          <a:custGeom>
            <a:avLst/>
            <a:gdLst>
              <a:gd name="stAng" fmla="val 19513800"/>
              <a:gd name="enAng" fmla="val 2067599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29160">
            <a:solidFill>
              <a:srgbClr val="000000"/>
            </a:solidFill>
            <a:prstDash val="solid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252581C6-E6BE-B391-6A14-C8D4A6703E0A}"/>
              </a:ext>
            </a:extLst>
          </p:cNvPr>
          <p:cNvSpPr/>
          <p:nvPr/>
        </p:nvSpPr>
        <p:spPr>
          <a:xfrm>
            <a:off x="5316134" y="2869844"/>
            <a:ext cx="736843" cy="591237"/>
          </a:xfrm>
          <a:custGeom>
            <a:avLst/>
            <a:gdLst>
              <a:gd name="stAng" fmla="val 19513800"/>
              <a:gd name="enAng" fmla="val 2067599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29160">
            <a:solidFill>
              <a:srgbClr val="000000"/>
            </a:solidFill>
            <a:prstDash val="solid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1426CC99-6CDA-549B-13F2-E625B5C8CE86}"/>
              </a:ext>
            </a:extLst>
          </p:cNvPr>
          <p:cNvSpPr/>
          <p:nvPr/>
        </p:nvSpPr>
        <p:spPr>
          <a:xfrm>
            <a:off x="5297790" y="2771533"/>
            <a:ext cx="882100" cy="767668"/>
          </a:xfrm>
          <a:custGeom>
            <a:avLst/>
            <a:gdLst>
              <a:gd name="stAng" fmla="val 19513800"/>
              <a:gd name="enAng" fmla="val 2067599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29160">
            <a:solidFill>
              <a:srgbClr val="000000"/>
            </a:solidFill>
            <a:prstDash val="solid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80C65278-FBD1-9857-4D46-90CFDE977FA8}"/>
              </a:ext>
            </a:extLst>
          </p:cNvPr>
          <p:cNvSpPr/>
          <p:nvPr/>
        </p:nvSpPr>
        <p:spPr>
          <a:xfrm flipH="1">
            <a:off x="2152914" y="3113910"/>
            <a:ext cx="732239" cy="551880"/>
          </a:xfrm>
          <a:custGeom>
            <a:avLst>
              <a:gd name="f0" fmla="val 3716"/>
              <a:gd name="f1" fmla="val 2871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85F513-5E21-0686-9767-7B236B8A78B0}"/>
              </a:ext>
            </a:extLst>
          </p:cNvPr>
          <p:cNvSpPr/>
          <p:nvPr/>
        </p:nvSpPr>
        <p:spPr>
          <a:xfrm rot="6402000" flipV="1">
            <a:off x="827730" y="3937417"/>
            <a:ext cx="746640" cy="549720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26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49490712-0D49-ABBE-A575-A1095519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77" y="3938165"/>
            <a:ext cx="1016713" cy="12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9501FBB-3165-8D76-494B-84C50CE416EB}"/>
              </a:ext>
            </a:extLst>
          </p:cNvPr>
          <p:cNvSpPr txBox="1"/>
          <p:nvPr/>
        </p:nvSpPr>
        <p:spPr>
          <a:xfrm>
            <a:off x="2601574" y="4780647"/>
            <a:ext cx="150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8F19920A-6CD2-24F7-E030-276567CB6187}"/>
              </a:ext>
            </a:extLst>
          </p:cNvPr>
          <p:cNvSpPr/>
          <p:nvPr/>
        </p:nvSpPr>
        <p:spPr>
          <a:xfrm rot="16200000">
            <a:off x="5123221" y="2875012"/>
            <a:ext cx="547670" cy="659870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532BC2-052E-F98A-EEC6-91F5B3A71AC7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DE72FE-39AE-59D5-F077-230B2F8D4F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E0EDDE-A36E-B03E-3BD9-61988C1635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6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to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design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messages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to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foster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compliance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E22208-8A19-4282-B9D2-8FA0430721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588554" y="2213662"/>
            <a:ext cx="3792731" cy="38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AA1545-10E6-8708-9884-878B5B8AE26D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E93E80-BBFE-4DBF-72A9-E4BD240EE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E102F01-1DD0-FDDE-233D-163119E4155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34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E3BBEC-D4AD-B1EA-8583-71B404C18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02" t="-309" r="34909" b="5075"/>
          <a:stretch/>
        </p:blipFill>
        <p:spPr>
          <a:xfrm>
            <a:off x="3794869" y="49163"/>
            <a:ext cx="3932516" cy="64444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433329-5408-BE7E-80CB-6599F0FC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r="48843" b="10"/>
          <a:stretch>
            <a:fillRect/>
          </a:stretch>
        </p:blipFill>
        <p:spPr>
          <a:xfrm>
            <a:off x="144500" y="129465"/>
            <a:ext cx="3447875" cy="37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CCA093-198C-12EE-FB2A-B3EC025B7C1A}"/>
              </a:ext>
            </a:extLst>
          </p:cNvPr>
          <p:cNvSpPr txBox="1"/>
          <p:nvPr/>
        </p:nvSpPr>
        <p:spPr>
          <a:xfrm>
            <a:off x="338658" y="3894012"/>
            <a:ext cx="3301096" cy="76921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Image:  Wolfram </a:t>
            </a:r>
            <a:r>
              <a:rPr lang="en-US" sz="11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Schlenker</a:t>
            </a: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,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rights granted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3BAB3A-E4B8-3407-EED0-DB648E365AF3}"/>
              </a:ext>
            </a:extLst>
          </p:cNvPr>
          <p:cNvSpPr txBox="1"/>
          <p:nvPr/>
        </p:nvSpPr>
        <p:spPr>
          <a:xfrm>
            <a:off x="8389673" y="1286685"/>
            <a:ext cx="3186399" cy="1200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Metro station (surface level)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Münchner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Freiheit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Munich, Germany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5BE9748-F8B4-DC43-79A4-04C7160D8817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0840A05-1C17-1B86-256C-287E4941CEB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CC7285-F278-B458-2E24-09FF5550055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52178C1-C6D8-CE0F-973B-980900611254}"/>
              </a:ext>
            </a:extLst>
          </p:cNvPr>
          <p:cNvSpPr txBox="1"/>
          <p:nvPr/>
        </p:nvSpPr>
        <p:spPr>
          <a:xfrm>
            <a:off x="1858297" y="6013614"/>
            <a:ext cx="20352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©OpenStreetMap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openstreetmap.org/copyright</a:t>
            </a:r>
            <a:endParaRPr lang="en-US" sz="1100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7557673-4138-8958-22AD-20A8042F80B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834631" y="6408836"/>
            <a:ext cx="583421" cy="269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4036FED-B9EC-622F-2706-9ADDA33DB446}"/>
              </a:ext>
            </a:extLst>
          </p:cNvPr>
          <p:cNvGrpSpPr/>
          <p:nvPr/>
        </p:nvGrpSpPr>
        <p:grpSpPr>
          <a:xfrm>
            <a:off x="5674528" y="567690"/>
            <a:ext cx="3370262" cy="5125187"/>
            <a:chOff x="5674528" y="567690"/>
            <a:chExt cx="3370262" cy="5125187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24DA36ED-F1DD-89BE-ACA6-F3F96B301587}"/>
                </a:ext>
              </a:extLst>
            </p:cNvPr>
            <p:cNvSpPr/>
            <p:nvPr/>
          </p:nvSpPr>
          <p:spPr>
            <a:xfrm>
              <a:off x="6105259" y="4650658"/>
              <a:ext cx="324795" cy="1042219"/>
            </a:xfrm>
            <a:custGeom>
              <a:avLst/>
              <a:gdLst>
                <a:gd name="connsiteX0" fmla="*/ 0 w 324795"/>
                <a:gd name="connsiteY0" fmla="*/ 0 h 1042219"/>
                <a:gd name="connsiteX1" fmla="*/ 49161 w 324795"/>
                <a:gd name="connsiteY1" fmla="*/ 19665 h 1042219"/>
                <a:gd name="connsiteX2" fmla="*/ 98322 w 324795"/>
                <a:gd name="connsiteY2" fmla="*/ 88490 h 1042219"/>
                <a:gd name="connsiteX3" fmla="*/ 127819 w 324795"/>
                <a:gd name="connsiteY3" fmla="*/ 108155 h 1042219"/>
                <a:gd name="connsiteX4" fmla="*/ 176980 w 324795"/>
                <a:gd name="connsiteY4" fmla="*/ 206477 h 1042219"/>
                <a:gd name="connsiteX5" fmla="*/ 216309 w 324795"/>
                <a:gd name="connsiteY5" fmla="*/ 235974 h 1042219"/>
                <a:gd name="connsiteX6" fmla="*/ 294967 w 324795"/>
                <a:gd name="connsiteY6" fmla="*/ 285136 h 1042219"/>
                <a:gd name="connsiteX7" fmla="*/ 324464 w 324795"/>
                <a:gd name="connsiteY7" fmla="*/ 383458 h 1042219"/>
                <a:gd name="connsiteX8" fmla="*/ 304800 w 324795"/>
                <a:gd name="connsiteY8" fmla="*/ 629265 h 1042219"/>
                <a:gd name="connsiteX9" fmla="*/ 265471 w 324795"/>
                <a:gd name="connsiteY9" fmla="*/ 707923 h 1042219"/>
                <a:gd name="connsiteX10" fmla="*/ 235974 w 324795"/>
                <a:gd name="connsiteY10" fmla="*/ 776748 h 1042219"/>
                <a:gd name="connsiteX11" fmla="*/ 206477 w 324795"/>
                <a:gd name="connsiteY11" fmla="*/ 983226 h 1042219"/>
                <a:gd name="connsiteX12" fmla="*/ 186813 w 324795"/>
                <a:gd name="connsiteY12" fmla="*/ 1042219 h 10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795" h="1042219">
                  <a:moveTo>
                    <a:pt x="0" y="0"/>
                  </a:moveTo>
                  <a:cubicBezTo>
                    <a:pt x="16387" y="6555"/>
                    <a:pt x="35042" y="9075"/>
                    <a:pt x="49161" y="19665"/>
                  </a:cubicBezTo>
                  <a:cubicBezTo>
                    <a:pt x="80132" y="42894"/>
                    <a:pt x="73618" y="63786"/>
                    <a:pt x="98322" y="88490"/>
                  </a:cubicBezTo>
                  <a:cubicBezTo>
                    <a:pt x="106678" y="96846"/>
                    <a:pt x="117987" y="101600"/>
                    <a:pt x="127819" y="108155"/>
                  </a:cubicBezTo>
                  <a:cubicBezTo>
                    <a:pt x="135427" y="125908"/>
                    <a:pt x="156037" y="185534"/>
                    <a:pt x="176980" y="206477"/>
                  </a:cubicBezTo>
                  <a:cubicBezTo>
                    <a:pt x="188567" y="218064"/>
                    <a:pt x="202974" y="226449"/>
                    <a:pt x="216309" y="235974"/>
                  </a:cubicBezTo>
                  <a:cubicBezTo>
                    <a:pt x="242792" y="254891"/>
                    <a:pt x="266261" y="267912"/>
                    <a:pt x="294967" y="285136"/>
                  </a:cubicBezTo>
                  <a:cubicBezTo>
                    <a:pt x="320659" y="323672"/>
                    <a:pt x="326353" y="323021"/>
                    <a:pt x="324464" y="383458"/>
                  </a:cubicBezTo>
                  <a:cubicBezTo>
                    <a:pt x="321897" y="465615"/>
                    <a:pt x="319504" y="548393"/>
                    <a:pt x="304800" y="629265"/>
                  </a:cubicBezTo>
                  <a:cubicBezTo>
                    <a:pt x="299556" y="658106"/>
                    <a:pt x="277868" y="681359"/>
                    <a:pt x="265471" y="707923"/>
                  </a:cubicBezTo>
                  <a:cubicBezTo>
                    <a:pt x="254916" y="730541"/>
                    <a:pt x="245806" y="753806"/>
                    <a:pt x="235974" y="776748"/>
                  </a:cubicBezTo>
                  <a:cubicBezTo>
                    <a:pt x="226142" y="845574"/>
                    <a:pt x="219137" y="914864"/>
                    <a:pt x="206477" y="983226"/>
                  </a:cubicBezTo>
                  <a:cubicBezTo>
                    <a:pt x="202703" y="1003607"/>
                    <a:pt x="186813" y="1042219"/>
                    <a:pt x="186813" y="104221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F1296583-56FD-24BD-56AF-457DD339040F}"/>
                </a:ext>
              </a:extLst>
            </p:cNvPr>
            <p:cNvSpPr/>
            <p:nvPr/>
          </p:nvSpPr>
          <p:spPr>
            <a:xfrm>
              <a:off x="6073509" y="3242379"/>
              <a:ext cx="1258529" cy="1288026"/>
            </a:xfrm>
            <a:custGeom>
              <a:avLst/>
              <a:gdLst>
                <a:gd name="connsiteX0" fmla="*/ 0 w 1258529"/>
                <a:gd name="connsiteY0" fmla="*/ 1288026 h 1288026"/>
                <a:gd name="connsiteX1" fmla="*/ 19664 w 1258529"/>
                <a:gd name="connsiteY1" fmla="*/ 1238865 h 1288026"/>
                <a:gd name="connsiteX2" fmla="*/ 58993 w 1258529"/>
                <a:gd name="connsiteY2" fmla="*/ 1209368 h 1288026"/>
                <a:gd name="connsiteX3" fmla="*/ 68826 w 1258529"/>
                <a:gd name="connsiteY3" fmla="*/ 1150375 h 1288026"/>
                <a:gd name="connsiteX4" fmla="*/ 88490 w 1258529"/>
                <a:gd name="connsiteY4" fmla="*/ 1111046 h 1288026"/>
                <a:gd name="connsiteX5" fmla="*/ 117987 w 1258529"/>
                <a:gd name="connsiteY5" fmla="*/ 1002891 h 1288026"/>
                <a:gd name="connsiteX6" fmla="*/ 127819 w 1258529"/>
                <a:gd name="connsiteY6" fmla="*/ 963562 h 1288026"/>
                <a:gd name="connsiteX7" fmla="*/ 176980 w 1258529"/>
                <a:gd name="connsiteY7" fmla="*/ 835742 h 1288026"/>
                <a:gd name="connsiteX8" fmla="*/ 216309 w 1258529"/>
                <a:gd name="connsiteY8" fmla="*/ 806246 h 1288026"/>
                <a:gd name="connsiteX9" fmla="*/ 432619 w 1258529"/>
                <a:gd name="connsiteY9" fmla="*/ 757084 h 1288026"/>
                <a:gd name="connsiteX10" fmla="*/ 540774 w 1258529"/>
                <a:gd name="connsiteY10" fmla="*/ 737420 h 1288026"/>
                <a:gd name="connsiteX11" fmla="*/ 943896 w 1258529"/>
                <a:gd name="connsiteY11" fmla="*/ 727588 h 1288026"/>
                <a:gd name="connsiteX12" fmla="*/ 1042219 w 1258529"/>
                <a:gd name="connsiteY12" fmla="*/ 717755 h 1288026"/>
                <a:gd name="connsiteX13" fmla="*/ 1111045 w 1258529"/>
                <a:gd name="connsiteY13" fmla="*/ 698091 h 1288026"/>
                <a:gd name="connsiteX14" fmla="*/ 1150374 w 1258529"/>
                <a:gd name="connsiteY14" fmla="*/ 688258 h 1288026"/>
                <a:gd name="connsiteX15" fmla="*/ 1238864 w 1258529"/>
                <a:gd name="connsiteY15" fmla="*/ 629265 h 1288026"/>
                <a:gd name="connsiteX16" fmla="*/ 1258529 w 1258529"/>
                <a:gd name="connsiteY16" fmla="*/ 560439 h 1288026"/>
                <a:gd name="connsiteX17" fmla="*/ 1248696 w 1258529"/>
                <a:gd name="connsiteY17" fmla="*/ 491613 h 1288026"/>
                <a:gd name="connsiteX18" fmla="*/ 1189703 w 1258529"/>
                <a:gd name="connsiteY18" fmla="*/ 432620 h 1288026"/>
                <a:gd name="connsiteX19" fmla="*/ 1111045 w 1258529"/>
                <a:gd name="connsiteY19" fmla="*/ 412955 h 1288026"/>
                <a:gd name="connsiteX20" fmla="*/ 835742 w 1258529"/>
                <a:gd name="connsiteY20" fmla="*/ 393291 h 1288026"/>
                <a:gd name="connsiteX21" fmla="*/ 727587 w 1258529"/>
                <a:gd name="connsiteY21" fmla="*/ 353962 h 1288026"/>
                <a:gd name="connsiteX22" fmla="*/ 698090 w 1258529"/>
                <a:gd name="connsiteY22" fmla="*/ 334297 h 1288026"/>
                <a:gd name="connsiteX23" fmla="*/ 658761 w 1258529"/>
                <a:gd name="connsiteY23" fmla="*/ 324465 h 1288026"/>
                <a:gd name="connsiteX24" fmla="*/ 629264 w 1258529"/>
                <a:gd name="connsiteY24" fmla="*/ 314633 h 1288026"/>
                <a:gd name="connsiteX25" fmla="*/ 599767 w 1258529"/>
                <a:gd name="connsiteY25" fmla="*/ 294968 h 1288026"/>
                <a:gd name="connsiteX26" fmla="*/ 570271 w 1258529"/>
                <a:gd name="connsiteY26" fmla="*/ 226142 h 1288026"/>
                <a:gd name="connsiteX27" fmla="*/ 540774 w 1258529"/>
                <a:gd name="connsiteY27" fmla="*/ 88491 h 1288026"/>
                <a:gd name="connsiteX28" fmla="*/ 511277 w 1258529"/>
                <a:gd name="connsiteY28" fmla="*/ 78658 h 1288026"/>
                <a:gd name="connsiteX29" fmla="*/ 481780 w 1258529"/>
                <a:gd name="connsiteY29" fmla="*/ 58994 h 1288026"/>
                <a:gd name="connsiteX30" fmla="*/ 403122 w 1258529"/>
                <a:gd name="connsiteY30" fmla="*/ 29497 h 1288026"/>
                <a:gd name="connsiteX31" fmla="*/ 314632 w 1258529"/>
                <a:gd name="connsiteY31" fmla="*/ 0 h 1288026"/>
                <a:gd name="connsiteX32" fmla="*/ 147484 w 1258529"/>
                <a:gd name="connsiteY32" fmla="*/ 58994 h 1288026"/>
                <a:gd name="connsiteX33" fmla="*/ 137651 w 1258529"/>
                <a:gd name="connsiteY33" fmla="*/ 68826 h 128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58529" h="1288026">
                  <a:moveTo>
                    <a:pt x="0" y="1288026"/>
                  </a:moveTo>
                  <a:cubicBezTo>
                    <a:pt x="6555" y="1271639"/>
                    <a:pt x="9074" y="1252984"/>
                    <a:pt x="19664" y="1238865"/>
                  </a:cubicBezTo>
                  <a:cubicBezTo>
                    <a:pt x="29496" y="1225755"/>
                    <a:pt x="51035" y="1223693"/>
                    <a:pt x="58993" y="1209368"/>
                  </a:cubicBezTo>
                  <a:cubicBezTo>
                    <a:pt x="68675" y="1191941"/>
                    <a:pt x="63097" y="1169470"/>
                    <a:pt x="68826" y="1150375"/>
                  </a:cubicBezTo>
                  <a:cubicBezTo>
                    <a:pt x="73038" y="1136336"/>
                    <a:pt x="81935" y="1124156"/>
                    <a:pt x="88490" y="1111046"/>
                  </a:cubicBezTo>
                  <a:cubicBezTo>
                    <a:pt x="107699" y="976576"/>
                    <a:pt x="83338" y="1095288"/>
                    <a:pt x="117987" y="1002891"/>
                  </a:cubicBezTo>
                  <a:cubicBezTo>
                    <a:pt x="122732" y="990238"/>
                    <a:pt x="124263" y="976599"/>
                    <a:pt x="127819" y="963562"/>
                  </a:cubicBezTo>
                  <a:cubicBezTo>
                    <a:pt x="138646" y="923865"/>
                    <a:pt x="150523" y="869758"/>
                    <a:pt x="176980" y="835742"/>
                  </a:cubicBezTo>
                  <a:cubicBezTo>
                    <a:pt x="187041" y="822807"/>
                    <a:pt x="202674" y="815336"/>
                    <a:pt x="216309" y="806246"/>
                  </a:cubicBezTo>
                  <a:cubicBezTo>
                    <a:pt x="304249" y="747620"/>
                    <a:pt x="273872" y="779762"/>
                    <a:pt x="432619" y="757084"/>
                  </a:cubicBezTo>
                  <a:cubicBezTo>
                    <a:pt x="468893" y="751902"/>
                    <a:pt x="504192" y="739530"/>
                    <a:pt x="540774" y="737420"/>
                  </a:cubicBezTo>
                  <a:cubicBezTo>
                    <a:pt x="674965" y="729678"/>
                    <a:pt x="809522" y="730865"/>
                    <a:pt x="943896" y="727588"/>
                  </a:cubicBezTo>
                  <a:cubicBezTo>
                    <a:pt x="976670" y="724310"/>
                    <a:pt x="1009612" y="722413"/>
                    <a:pt x="1042219" y="717755"/>
                  </a:cubicBezTo>
                  <a:cubicBezTo>
                    <a:pt x="1072953" y="713364"/>
                    <a:pt x="1083032" y="706095"/>
                    <a:pt x="1111045" y="698091"/>
                  </a:cubicBezTo>
                  <a:cubicBezTo>
                    <a:pt x="1124038" y="694379"/>
                    <a:pt x="1137264" y="691536"/>
                    <a:pt x="1150374" y="688258"/>
                  </a:cubicBezTo>
                  <a:cubicBezTo>
                    <a:pt x="1165818" y="678992"/>
                    <a:pt x="1225209" y="645652"/>
                    <a:pt x="1238864" y="629265"/>
                  </a:cubicBezTo>
                  <a:cubicBezTo>
                    <a:pt x="1243900" y="623222"/>
                    <a:pt x="1258007" y="562528"/>
                    <a:pt x="1258529" y="560439"/>
                  </a:cubicBezTo>
                  <a:cubicBezTo>
                    <a:pt x="1255251" y="537497"/>
                    <a:pt x="1255355" y="513811"/>
                    <a:pt x="1248696" y="491613"/>
                  </a:cubicBezTo>
                  <a:cubicBezTo>
                    <a:pt x="1242036" y="469414"/>
                    <a:pt x="1207845" y="440179"/>
                    <a:pt x="1189703" y="432620"/>
                  </a:cubicBezTo>
                  <a:cubicBezTo>
                    <a:pt x="1164756" y="422225"/>
                    <a:pt x="1137264" y="419510"/>
                    <a:pt x="1111045" y="412955"/>
                  </a:cubicBezTo>
                  <a:cubicBezTo>
                    <a:pt x="995345" y="384030"/>
                    <a:pt x="1085190" y="403684"/>
                    <a:pt x="835742" y="393291"/>
                  </a:cubicBezTo>
                  <a:cubicBezTo>
                    <a:pt x="808215" y="384115"/>
                    <a:pt x="754945" y="367641"/>
                    <a:pt x="727587" y="353962"/>
                  </a:cubicBezTo>
                  <a:cubicBezTo>
                    <a:pt x="717018" y="348677"/>
                    <a:pt x="708952" y="338952"/>
                    <a:pt x="698090" y="334297"/>
                  </a:cubicBezTo>
                  <a:cubicBezTo>
                    <a:pt x="685669" y="328974"/>
                    <a:pt x="671754" y="328177"/>
                    <a:pt x="658761" y="324465"/>
                  </a:cubicBezTo>
                  <a:cubicBezTo>
                    <a:pt x="648796" y="321618"/>
                    <a:pt x="639096" y="317910"/>
                    <a:pt x="629264" y="314633"/>
                  </a:cubicBezTo>
                  <a:cubicBezTo>
                    <a:pt x="619432" y="308078"/>
                    <a:pt x="608123" y="303324"/>
                    <a:pt x="599767" y="294968"/>
                  </a:cubicBezTo>
                  <a:cubicBezTo>
                    <a:pt x="577134" y="272335"/>
                    <a:pt x="577792" y="256228"/>
                    <a:pt x="570271" y="226142"/>
                  </a:cubicBezTo>
                  <a:cubicBezTo>
                    <a:pt x="567568" y="199118"/>
                    <a:pt x="571346" y="119063"/>
                    <a:pt x="540774" y="88491"/>
                  </a:cubicBezTo>
                  <a:cubicBezTo>
                    <a:pt x="533445" y="81162"/>
                    <a:pt x="520547" y="83293"/>
                    <a:pt x="511277" y="78658"/>
                  </a:cubicBezTo>
                  <a:cubicBezTo>
                    <a:pt x="500708" y="73373"/>
                    <a:pt x="492349" y="64279"/>
                    <a:pt x="481780" y="58994"/>
                  </a:cubicBezTo>
                  <a:cubicBezTo>
                    <a:pt x="400296" y="18252"/>
                    <a:pt x="462693" y="55027"/>
                    <a:pt x="403122" y="29497"/>
                  </a:cubicBezTo>
                  <a:cubicBezTo>
                    <a:pt x="331882" y="-1033"/>
                    <a:pt x="397507" y="16576"/>
                    <a:pt x="314632" y="0"/>
                  </a:cubicBezTo>
                  <a:cubicBezTo>
                    <a:pt x="159901" y="11903"/>
                    <a:pt x="216448" y="-23761"/>
                    <a:pt x="147484" y="58994"/>
                  </a:cubicBezTo>
                  <a:cubicBezTo>
                    <a:pt x="144517" y="62555"/>
                    <a:pt x="140929" y="65549"/>
                    <a:pt x="137651" y="688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1B7DB49-3DF3-2510-F88D-8E64750F60D1}"/>
                </a:ext>
              </a:extLst>
            </p:cNvPr>
            <p:cNvSpPr/>
            <p:nvPr/>
          </p:nvSpPr>
          <p:spPr>
            <a:xfrm>
              <a:off x="5771535" y="567690"/>
              <a:ext cx="796413" cy="3893574"/>
            </a:xfrm>
            <a:custGeom>
              <a:avLst/>
              <a:gdLst>
                <a:gd name="connsiteX0" fmla="*/ 147484 w 796413"/>
                <a:gd name="connsiteY0" fmla="*/ 3893574 h 3893574"/>
                <a:gd name="connsiteX1" fmla="*/ 127820 w 796413"/>
                <a:gd name="connsiteY1" fmla="*/ 3834581 h 3893574"/>
                <a:gd name="connsiteX2" fmla="*/ 88491 w 796413"/>
                <a:gd name="connsiteY2" fmla="*/ 3746090 h 3893574"/>
                <a:gd name="connsiteX3" fmla="*/ 49162 w 796413"/>
                <a:gd name="connsiteY3" fmla="*/ 3618271 h 3893574"/>
                <a:gd name="connsiteX4" fmla="*/ 0 w 796413"/>
                <a:gd name="connsiteY4" fmla="*/ 2969342 h 3893574"/>
                <a:gd name="connsiteX5" fmla="*/ 9833 w 796413"/>
                <a:gd name="connsiteY5" fmla="*/ 2408903 h 3893574"/>
                <a:gd name="connsiteX6" fmla="*/ 39330 w 796413"/>
                <a:gd name="connsiteY6" fmla="*/ 2290916 h 3893574"/>
                <a:gd name="connsiteX7" fmla="*/ 68826 w 796413"/>
                <a:gd name="connsiteY7" fmla="*/ 2163097 h 3893574"/>
                <a:gd name="connsiteX8" fmla="*/ 98323 w 796413"/>
                <a:gd name="connsiteY8" fmla="*/ 1632155 h 3893574"/>
                <a:gd name="connsiteX9" fmla="*/ 108155 w 796413"/>
                <a:gd name="connsiteY9" fmla="*/ 786581 h 3893574"/>
                <a:gd name="connsiteX10" fmla="*/ 98323 w 796413"/>
                <a:gd name="connsiteY10" fmla="*/ 747252 h 3893574"/>
                <a:gd name="connsiteX11" fmla="*/ 108155 w 796413"/>
                <a:gd name="connsiteY11" fmla="*/ 324465 h 3893574"/>
                <a:gd name="connsiteX12" fmla="*/ 127820 w 796413"/>
                <a:gd name="connsiteY12" fmla="*/ 265471 h 3893574"/>
                <a:gd name="connsiteX13" fmla="*/ 206478 w 796413"/>
                <a:gd name="connsiteY13" fmla="*/ 29497 h 3893574"/>
                <a:gd name="connsiteX14" fmla="*/ 324465 w 796413"/>
                <a:gd name="connsiteY14" fmla="*/ 0 h 3893574"/>
                <a:gd name="connsiteX15" fmla="*/ 648930 w 796413"/>
                <a:gd name="connsiteY15" fmla="*/ 29497 h 3893574"/>
                <a:gd name="connsiteX16" fmla="*/ 737420 w 796413"/>
                <a:gd name="connsiteY16" fmla="*/ 98323 h 3893574"/>
                <a:gd name="connsiteX17" fmla="*/ 766917 w 796413"/>
                <a:gd name="connsiteY17" fmla="*/ 117987 h 3893574"/>
                <a:gd name="connsiteX18" fmla="*/ 786581 w 796413"/>
                <a:gd name="connsiteY18" fmla="*/ 540774 h 3893574"/>
                <a:gd name="connsiteX19" fmla="*/ 796413 w 796413"/>
                <a:gd name="connsiteY19" fmla="*/ 707923 h 3893574"/>
                <a:gd name="connsiteX20" fmla="*/ 786581 w 796413"/>
                <a:gd name="connsiteY20" fmla="*/ 1140542 h 3893574"/>
                <a:gd name="connsiteX21" fmla="*/ 776749 w 796413"/>
                <a:gd name="connsiteY21" fmla="*/ 1209368 h 3893574"/>
                <a:gd name="connsiteX22" fmla="*/ 737420 w 796413"/>
                <a:gd name="connsiteY22" fmla="*/ 1278194 h 3893574"/>
                <a:gd name="connsiteX23" fmla="*/ 688259 w 796413"/>
                <a:gd name="connsiteY23" fmla="*/ 1396181 h 3893574"/>
                <a:gd name="connsiteX24" fmla="*/ 678426 w 796413"/>
                <a:gd name="connsiteY24" fmla="*/ 1455174 h 3893574"/>
                <a:gd name="connsiteX25" fmla="*/ 668594 w 796413"/>
                <a:gd name="connsiteY25" fmla="*/ 1936955 h 3893574"/>
                <a:gd name="connsiteX26" fmla="*/ 609600 w 796413"/>
                <a:gd name="connsiteY26" fmla="*/ 2084439 h 3893574"/>
                <a:gd name="connsiteX27" fmla="*/ 560439 w 796413"/>
                <a:gd name="connsiteY27" fmla="*/ 2231923 h 3893574"/>
                <a:gd name="connsiteX28" fmla="*/ 530942 w 796413"/>
                <a:gd name="connsiteY28" fmla="*/ 2281084 h 3893574"/>
                <a:gd name="connsiteX29" fmla="*/ 491613 w 796413"/>
                <a:gd name="connsiteY29" fmla="*/ 2359742 h 3893574"/>
                <a:gd name="connsiteX30" fmla="*/ 422788 w 796413"/>
                <a:gd name="connsiteY30" fmla="*/ 2428568 h 3893574"/>
                <a:gd name="connsiteX31" fmla="*/ 393291 w 796413"/>
                <a:gd name="connsiteY31" fmla="*/ 2477729 h 3893574"/>
                <a:gd name="connsiteX32" fmla="*/ 383459 w 796413"/>
                <a:gd name="connsiteY32" fmla="*/ 2507226 h 3893574"/>
                <a:gd name="connsiteX33" fmla="*/ 353962 w 796413"/>
                <a:gd name="connsiteY33" fmla="*/ 2546555 h 3893574"/>
                <a:gd name="connsiteX34" fmla="*/ 324465 w 796413"/>
                <a:gd name="connsiteY34" fmla="*/ 2644877 h 3893574"/>
                <a:gd name="connsiteX35" fmla="*/ 304800 w 796413"/>
                <a:gd name="connsiteY35" fmla="*/ 2674374 h 3893574"/>
                <a:gd name="connsiteX36" fmla="*/ 294968 w 796413"/>
                <a:gd name="connsiteY36" fmla="*/ 2713703 h 38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96413" h="3893574">
                  <a:moveTo>
                    <a:pt x="147484" y="3893574"/>
                  </a:moveTo>
                  <a:cubicBezTo>
                    <a:pt x="140929" y="3873910"/>
                    <a:pt x="135518" y="3853826"/>
                    <a:pt x="127820" y="3834581"/>
                  </a:cubicBezTo>
                  <a:cubicBezTo>
                    <a:pt x="115832" y="3804611"/>
                    <a:pt x="98699" y="3776713"/>
                    <a:pt x="88491" y="3746090"/>
                  </a:cubicBezTo>
                  <a:cubicBezTo>
                    <a:pt x="31380" y="3574757"/>
                    <a:pt x="98961" y="3717871"/>
                    <a:pt x="49162" y="3618271"/>
                  </a:cubicBezTo>
                  <a:cubicBezTo>
                    <a:pt x="5355" y="3311626"/>
                    <a:pt x="32167" y="3526892"/>
                    <a:pt x="0" y="2969342"/>
                  </a:cubicBezTo>
                  <a:cubicBezTo>
                    <a:pt x="3278" y="2782529"/>
                    <a:pt x="3904" y="2595651"/>
                    <a:pt x="9833" y="2408903"/>
                  </a:cubicBezTo>
                  <a:cubicBezTo>
                    <a:pt x="11461" y="2357614"/>
                    <a:pt x="25434" y="2339552"/>
                    <a:pt x="39330" y="2290916"/>
                  </a:cubicBezTo>
                  <a:cubicBezTo>
                    <a:pt x="55140" y="2235579"/>
                    <a:pt x="58583" y="2214314"/>
                    <a:pt x="68826" y="2163097"/>
                  </a:cubicBezTo>
                  <a:cubicBezTo>
                    <a:pt x="78658" y="1986116"/>
                    <a:pt x="87266" y="1809063"/>
                    <a:pt x="98323" y="1632155"/>
                  </a:cubicBezTo>
                  <a:cubicBezTo>
                    <a:pt x="130971" y="1109796"/>
                    <a:pt x="141549" y="1320884"/>
                    <a:pt x="108155" y="786581"/>
                  </a:cubicBezTo>
                  <a:cubicBezTo>
                    <a:pt x="107312" y="773094"/>
                    <a:pt x="101600" y="760362"/>
                    <a:pt x="98323" y="747252"/>
                  </a:cubicBezTo>
                  <a:cubicBezTo>
                    <a:pt x="101600" y="606323"/>
                    <a:pt x="99540" y="465169"/>
                    <a:pt x="108155" y="324465"/>
                  </a:cubicBezTo>
                  <a:cubicBezTo>
                    <a:pt x="109422" y="303775"/>
                    <a:pt x="123941" y="285833"/>
                    <a:pt x="127820" y="265471"/>
                  </a:cubicBezTo>
                  <a:cubicBezTo>
                    <a:pt x="153707" y="129563"/>
                    <a:pt x="118873" y="125862"/>
                    <a:pt x="206478" y="29497"/>
                  </a:cubicBezTo>
                  <a:cubicBezTo>
                    <a:pt x="230695" y="2858"/>
                    <a:pt x="301112" y="2919"/>
                    <a:pt x="324465" y="0"/>
                  </a:cubicBezTo>
                  <a:cubicBezTo>
                    <a:pt x="432620" y="9832"/>
                    <a:pt x="542037" y="10311"/>
                    <a:pt x="648930" y="29497"/>
                  </a:cubicBezTo>
                  <a:cubicBezTo>
                    <a:pt x="686936" y="36319"/>
                    <a:pt x="710366" y="75778"/>
                    <a:pt x="737420" y="98323"/>
                  </a:cubicBezTo>
                  <a:cubicBezTo>
                    <a:pt x="746498" y="105888"/>
                    <a:pt x="757085" y="111432"/>
                    <a:pt x="766917" y="117987"/>
                  </a:cubicBezTo>
                  <a:cubicBezTo>
                    <a:pt x="801825" y="292529"/>
                    <a:pt x="771516" y="126475"/>
                    <a:pt x="786581" y="540774"/>
                  </a:cubicBezTo>
                  <a:cubicBezTo>
                    <a:pt x="788609" y="596550"/>
                    <a:pt x="793136" y="652207"/>
                    <a:pt x="796413" y="707923"/>
                  </a:cubicBezTo>
                  <a:cubicBezTo>
                    <a:pt x="793136" y="852129"/>
                    <a:pt x="792233" y="996409"/>
                    <a:pt x="786581" y="1140542"/>
                  </a:cubicBezTo>
                  <a:cubicBezTo>
                    <a:pt x="785673" y="1163699"/>
                    <a:pt x="784544" y="1187543"/>
                    <a:pt x="776749" y="1209368"/>
                  </a:cubicBezTo>
                  <a:cubicBezTo>
                    <a:pt x="767862" y="1234252"/>
                    <a:pt x="748731" y="1254314"/>
                    <a:pt x="737420" y="1278194"/>
                  </a:cubicBezTo>
                  <a:cubicBezTo>
                    <a:pt x="719181" y="1316699"/>
                    <a:pt x="688259" y="1396181"/>
                    <a:pt x="688259" y="1396181"/>
                  </a:cubicBezTo>
                  <a:cubicBezTo>
                    <a:pt x="684981" y="1415845"/>
                    <a:pt x="679150" y="1435252"/>
                    <a:pt x="678426" y="1455174"/>
                  </a:cubicBezTo>
                  <a:cubicBezTo>
                    <a:pt x="672589" y="1615695"/>
                    <a:pt x="686058" y="1777280"/>
                    <a:pt x="668594" y="1936955"/>
                  </a:cubicBezTo>
                  <a:cubicBezTo>
                    <a:pt x="662837" y="1989590"/>
                    <a:pt x="627535" y="2034620"/>
                    <a:pt x="609600" y="2084439"/>
                  </a:cubicBezTo>
                  <a:cubicBezTo>
                    <a:pt x="590684" y="2136984"/>
                    <a:pt x="584739" y="2183324"/>
                    <a:pt x="560439" y="2231923"/>
                  </a:cubicBezTo>
                  <a:cubicBezTo>
                    <a:pt x="551892" y="2249016"/>
                    <a:pt x="540002" y="2264258"/>
                    <a:pt x="530942" y="2281084"/>
                  </a:cubicBezTo>
                  <a:cubicBezTo>
                    <a:pt x="517044" y="2306894"/>
                    <a:pt x="508948" y="2336103"/>
                    <a:pt x="491613" y="2359742"/>
                  </a:cubicBezTo>
                  <a:cubicBezTo>
                    <a:pt x="472427" y="2385906"/>
                    <a:pt x="439481" y="2400747"/>
                    <a:pt x="422788" y="2428568"/>
                  </a:cubicBezTo>
                  <a:cubicBezTo>
                    <a:pt x="412956" y="2444955"/>
                    <a:pt x="401837" y="2460636"/>
                    <a:pt x="393291" y="2477729"/>
                  </a:cubicBezTo>
                  <a:cubicBezTo>
                    <a:pt x="388656" y="2486999"/>
                    <a:pt x="388601" y="2498227"/>
                    <a:pt x="383459" y="2507226"/>
                  </a:cubicBezTo>
                  <a:cubicBezTo>
                    <a:pt x="375329" y="2521454"/>
                    <a:pt x="363794" y="2533445"/>
                    <a:pt x="353962" y="2546555"/>
                  </a:cubicBezTo>
                  <a:cubicBezTo>
                    <a:pt x="344751" y="2592610"/>
                    <a:pt x="346025" y="2601758"/>
                    <a:pt x="324465" y="2644877"/>
                  </a:cubicBezTo>
                  <a:cubicBezTo>
                    <a:pt x="319180" y="2655446"/>
                    <a:pt x="311355" y="2664542"/>
                    <a:pt x="304800" y="2674374"/>
                  </a:cubicBezTo>
                  <a:lnTo>
                    <a:pt x="294968" y="271370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2C73032-4F85-C5FD-7D82-E3B33CE38491}"/>
                </a:ext>
              </a:extLst>
            </p:cNvPr>
            <p:cNvSpPr txBox="1"/>
            <p:nvPr/>
          </p:nvSpPr>
          <p:spPr>
            <a:xfrm>
              <a:off x="7645175" y="599319"/>
              <a:ext cx="1337957" cy="6873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Long route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96E0341-555D-A44A-BFF0-26F11E40C933}"/>
                </a:ext>
              </a:extLst>
            </p:cNvPr>
            <p:cNvSpPr txBox="1"/>
            <p:nvPr/>
          </p:nvSpPr>
          <p:spPr>
            <a:xfrm>
              <a:off x="7686280" y="3275879"/>
              <a:ext cx="1337957" cy="6873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Medium route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A858833B-132C-CB33-469C-D6A365CFD08B}"/>
                </a:ext>
              </a:extLst>
            </p:cNvPr>
            <p:cNvSpPr txBox="1"/>
            <p:nvPr/>
          </p:nvSpPr>
          <p:spPr>
            <a:xfrm>
              <a:off x="7706833" y="4828084"/>
              <a:ext cx="1337957" cy="6873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Short route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7CBD831C-3EA4-C2BA-CCAA-9F7F7A6B6136}"/>
                </a:ext>
              </a:extLst>
            </p:cNvPr>
            <p:cNvSpPr/>
            <p:nvPr/>
          </p:nvSpPr>
          <p:spPr>
            <a:xfrm rot="11469541">
              <a:off x="6314394" y="5027125"/>
              <a:ext cx="210999" cy="26388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337AE54F-2AFB-FA4A-FB97-9A8207A42D8A}"/>
                </a:ext>
              </a:extLst>
            </p:cNvPr>
            <p:cNvSpPr/>
            <p:nvPr/>
          </p:nvSpPr>
          <p:spPr>
            <a:xfrm rot="21435324">
              <a:off x="5674528" y="3762069"/>
              <a:ext cx="210999" cy="26388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Gleichschenkliges Dreieck 57">
              <a:extLst>
                <a:ext uri="{FF2B5EF4-FFF2-40B4-BE49-F238E27FC236}">
                  <a16:creationId xmlns:a16="http://schemas.microsoft.com/office/drawing/2014/main" id="{DF042FC2-1CBF-859F-1204-AE73265963F1}"/>
                </a:ext>
              </a:extLst>
            </p:cNvPr>
            <p:cNvSpPr/>
            <p:nvPr/>
          </p:nvSpPr>
          <p:spPr>
            <a:xfrm rot="4851312">
              <a:off x="6324839" y="3868377"/>
              <a:ext cx="210999" cy="26388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B736C16E-5474-C7F5-EC81-4C6D6FCC50BF}"/>
              </a:ext>
            </a:extLst>
          </p:cNvPr>
          <p:cNvGrpSpPr/>
          <p:nvPr/>
        </p:nvGrpSpPr>
        <p:grpSpPr>
          <a:xfrm>
            <a:off x="6105259" y="4650658"/>
            <a:ext cx="430294" cy="1042219"/>
            <a:chOff x="6199239" y="4803058"/>
            <a:chExt cx="430294" cy="1042219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7A98D826-3E1F-5154-A25A-D5B277D49B60}"/>
                </a:ext>
              </a:extLst>
            </p:cNvPr>
            <p:cNvSpPr/>
            <p:nvPr/>
          </p:nvSpPr>
          <p:spPr>
            <a:xfrm>
              <a:off x="6199239" y="4803058"/>
              <a:ext cx="324795" cy="1042219"/>
            </a:xfrm>
            <a:custGeom>
              <a:avLst/>
              <a:gdLst>
                <a:gd name="connsiteX0" fmla="*/ 0 w 324795"/>
                <a:gd name="connsiteY0" fmla="*/ 0 h 1042219"/>
                <a:gd name="connsiteX1" fmla="*/ 49161 w 324795"/>
                <a:gd name="connsiteY1" fmla="*/ 19665 h 1042219"/>
                <a:gd name="connsiteX2" fmla="*/ 98322 w 324795"/>
                <a:gd name="connsiteY2" fmla="*/ 88490 h 1042219"/>
                <a:gd name="connsiteX3" fmla="*/ 127819 w 324795"/>
                <a:gd name="connsiteY3" fmla="*/ 108155 h 1042219"/>
                <a:gd name="connsiteX4" fmla="*/ 176980 w 324795"/>
                <a:gd name="connsiteY4" fmla="*/ 206477 h 1042219"/>
                <a:gd name="connsiteX5" fmla="*/ 216309 w 324795"/>
                <a:gd name="connsiteY5" fmla="*/ 235974 h 1042219"/>
                <a:gd name="connsiteX6" fmla="*/ 294967 w 324795"/>
                <a:gd name="connsiteY6" fmla="*/ 285136 h 1042219"/>
                <a:gd name="connsiteX7" fmla="*/ 324464 w 324795"/>
                <a:gd name="connsiteY7" fmla="*/ 383458 h 1042219"/>
                <a:gd name="connsiteX8" fmla="*/ 304800 w 324795"/>
                <a:gd name="connsiteY8" fmla="*/ 629265 h 1042219"/>
                <a:gd name="connsiteX9" fmla="*/ 265471 w 324795"/>
                <a:gd name="connsiteY9" fmla="*/ 707923 h 1042219"/>
                <a:gd name="connsiteX10" fmla="*/ 235974 w 324795"/>
                <a:gd name="connsiteY10" fmla="*/ 776748 h 1042219"/>
                <a:gd name="connsiteX11" fmla="*/ 206477 w 324795"/>
                <a:gd name="connsiteY11" fmla="*/ 983226 h 1042219"/>
                <a:gd name="connsiteX12" fmla="*/ 186813 w 324795"/>
                <a:gd name="connsiteY12" fmla="*/ 1042219 h 10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795" h="1042219">
                  <a:moveTo>
                    <a:pt x="0" y="0"/>
                  </a:moveTo>
                  <a:cubicBezTo>
                    <a:pt x="16387" y="6555"/>
                    <a:pt x="35042" y="9075"/>
                    <a:pt x="49161" y="19665"/>
                  </a:cubicBezTo>
                  <a:cubicBezTo>
                    <a:pt x="80132" y="42894"/>
                    <a:pt x="73618" y="63786"/>
                    <a:pt x="98322" y="88490"/>
                  </a:cubicBezTo>
                  <a:cubicBezTo>
                    <a:pt x="106678" y="96846"/>
                    <a:pt x="117987" y="101600"/>
                    <a:pt x="127819" y="108155"/>
                  </a:cubicBezTo>
                  <a:cubicBezTo>
                    <a:pt x="135427" y="125908"/>
                    <a:pt x="156037" y="185534"/>
                    <a:pt x="176980" y="206477"/>
                  </a:cubicBezTo>
                  <a:cubicBezTo>
                    <a:pt x="188567" y="218064"/>
                    <a:pt x="202974" y="226449"/>
                    <a:pt x="216309" y="235974"/>
                  </a:cubicBezTo>
                  <a:cubicBezTo>
                    <a:pt x="242792" y="254891"/>
                    <a:pt x="266261" y="267912"/>
                    <a:pt x="294967" y="285136"/>
                  </a:cubicBezTo>
                  <a:cubicBezTo>
                    <a:pt x="320659" y="323672"/>
                    <a:pt x="326353" y="323021"/>
                    <a:pt x="324464" y="383458"/>
                  </a:cubicBezTo>
                  <a:cubicBezTo>
                    <a:pt x="321897" y="465615"/>
                    <a:pt x="319504" y="548393"/>
                    <a:pt x="304800" y="629265"/>
                  </a:cubicBezTo>
                  <a:cubicBezTo>
                    <a:pt x="299556" y="658106"/>
                    <a:pt x="277868" y="681359"/>
                    <a:pt x="265471" y="707923"/>
                  </a:cubicBezTo>
                  <a:cubicBezTo>
                    <a:pt x="254916" y="730541"/>
                    <a:pt x="245806" y="753806"/>
                    <a:pt x="235974" y="776748"/>
                  </a:cubicBezTo>
                  <a:cubicBezTo>
                    <a:pt x="226142" y="845574"/>
                    <a:pt x="219137" y="914864"/>
                    <a:pt x="206477" y="983226"/>
                  </a:cubicBezTo>
                  <a:cubicBezTo>
                    <a:pt x="202703" y="1003607"/>
                    <a:pt x="186813" y="1042219"/>
                    <a:pt x="186813" y="104221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Gleichschenkliges Dreieck 71">
              <a:extLst>
                <a:ext uri="{FF2B5EF4-FFF2-40B4-BE49-F238E27FC236}">
                  <a16:creationId xmlns:a16="http://schemas.microsoft.com/office/drawing/2014/main" id="{91249924-5712-0118-136D-BC992E3D60E0}"/>
                </a:ext>
              </a:extLst>
            </p:cNvPr>
            <p:cNvSpPr/>
            <p:nvPr/>
          </p:nvSpPr>
          <p:spPr>
            <a:xfrm rot="11469541">
              <a:off x="6418534" y="5192225"/>
              <a:ext cx="210999" cy="263885"/>
            </a:xfrm>
            <a:prstGeom prst="triangl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3320B3F1-CB6E-BABD-D2F2-A63ACE45D4B4}"/>
              </a:ext>
            </a:extLst>
          </p:cNvPr>
          <p:cNvGrpSpPr/>
          <p:nvPr/>
        </p:nvGrpSpPr>
        <p:grpSpPr>
          <a:xfrm>
            <a:off x="5532739" y="3411793"/>
            <a:ext cx="4984734" cy="2257873"/>
            <a:chOff x="5532739" y="3411793"/>
            <a:chExt cx="4984734" cy="2257873"/>
          </a:xfrm>
        </p:grpSpPr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A8D706C3-D33D-2A0B-055D-5B7AF1E8B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9663955" y="3985519"/>
              <a:ext cx="853518" cy="1684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22F323BF-883B-5BBD-F035-95A4E158C215}"/>
                </a:ext>
              </a:extLst>
            </p:cNvPr>
            <p:cNvSpPr/>
            <p:nvPr/>
          </p:nvSpPr>
          <p:spPr>
            <a:xfrm rot="16200000" flipV="1">
              <a:off x="5419130" y="3525402"/>
              <a:ext cx="722062" cy="494843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02BC7EE8-4E3B-5D46-0F69-3F4D8ED6E27D}"/>
                </a:ext>
              </a:extLst>
            </p:cNvPr>
            <p:cNvSpPr/>
            <p:nvPr/>
          </p:nvSpPr>
          <p:spPr>
            <a:xfrm rot="16200000" flipV="1">
              <a:off x="9729682" y="4562848"/>
              <a:ext cx="722062" cy="494843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6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09 0.00486 L 0.02709 0.00509 C 0.02891 3.33333E-6 0.03216 -0.00394 0.03269 -0.00949 C 0.0336 -0.01945 0.03177 -0.02963 0.03112 -0.03959 C 0.03086 -0.04213 0.0306 -0.04445 0.03021 -0.04676 C 0.02982 -0.04931 0.02917 -0.05162 0.02865 -0.05394 C 0.02839 -0.0632 0.02813 -0.0794 0.02709 -0.08982 C 0.02683 -0.09144 0.02644 -0.09283 0.02617 -0.09422 C 0.02591 -0.09607 0.02591 -0.09815 0.02539 -0.1 C 0.025 -0.10139 0.02435 -0.10278 0.02383 -0.10417 L 0.02214 -0.11273 L 0.02136 -0.11713 C 0.0211 -0.1213 0.02097 -0.1257 0.02058 -0.1301 C 0.02019 -0.1338 0.01953 -0.13773 0.01901 -0.14144 C 0.01862 -0.14375 0.01849 -0.1463 0.01823 -0.14861 C 0.01875 -0.18889 0.01849 -0.22894 0.01979 -0.26898 C 0.01992 -0.27269 0.02331 -0.27408 0.02461 -0.27477 C 0.02644 -0.27755 0.03034 -0.28473 0.03347 -0.28473 C 0.03972 -0.28473 0.04584 -0.28287 0.05209 -0.28195 C 0.05313 -0.28195 0.05417 -0.28195 0.05534 -0.28195 L 0.05534 -0.28172 " pathEditMode="relative" rAng="0" ptsTypes="AAAAAAAAAAAAAAAAAAAAA">
                                      <p:cBhvr>
                                        <p:cTn id="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63CB693A-6316-7231-86A5-4346A19A2253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Online survey [28]: testing the effect of three message elements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718FE0-F90D-38DA-2E1B-64FB7CE1480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507C336-876C-6873-6315-C327E15DC82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41B554C-017C-3577-0E9C-50238F06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D462013-2534-D9DB-E775-5B4FDE6051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2073" y="2007785"/>
            <a:ext cx="5491151" cy="396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76176F7-56FF-22FD-22E9-CDDD7C62DBDE}"/>
              </a:ext>
            </a:extLst>
          </p:cNvPr>
          <p:cNvGrpSpPr/>
          <p:nvPr/>
        </p:nvGrpSpPr>
        <p:grpSpPr>
          <a:xfrm>
            <a:off x="6252506" y="1505580"/>
            <a:ext cx="5588448" cy="4444361"/>
            <a:chOff x="6252506" y="1525900"/>
            <a:chExt cx="5588448" cy="4444361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2984F92-B946-365C-B41F-9993672932FB}"/>
                </a:ext>
              </a:extLst>
            </p:cNvPr>
            <p:cNvSpPr txBox="1"/>
            <p:nvPr/>
          </p:nvSpPr>
          <p:spPr>
            <a:xfrm>
              <a:off x="6252506" y="1525900"/>
              <a:ext cx="52570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dirty="0">
                  <a:latin typeface="Arial" panose="020B0604020202020204" pitchFamily="34" charset="0"/>
                  <a:ea typeface="Gulim" panose="020B0503020000020004" pitchFamily="34" charset="-127"/>
                  <a:cs typeface="Arial" panose="020B0604020202020204" pitchFamily="34" charset="0"/>
                </a:rPr>
                <a:t>Congestion information</a:t>
              </a:r>
              <a:endPara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3A1FF2-1F9D-8FCA-EEDC-767B5571F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375146" y="2007785"/>
              <a:ext cx="5465808" cy="3962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8A44588F-4379-3F1B-53B3-243D6DBCDD9A}"/>
              </a:ext>
            </a:extLst>
          </p:cNvPr>
          <p:cNvSpPr/>
          <p:nvPr/>
        </p:nvSpPr>
        <p:spPr>
          <a:xfrm>
            <a:off x="3032569" y="3139209"/>
            <a:ext cx="2500132" cy="2597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EE1206B-45F2-0C9B-12F5-FE1D729CCCA2}"/>
              </a:ext>
            </a:extLst>
          </p:cNvPr>
          <p:cNvGrpSpPr/>
          <p:nvPr/>
        </p:nvGrpSpPr>
        <p:grpSpPr>
          <a:xfrm>
            <a:off x="2520501" y="1530619"/>
            <a:ext cx="3078865" cy="4060745"/>
            <a:chOff x="2520501" y="1530619"/>
            <a:chExt cx="3078865" cy="4060745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CBCB825-C3CF-37EF-EF3A-550A05ACBAE6}"/>
                </a:ext>
              </a:extLst>
            </p:cNvPr>
            <p:cNvSpPr txBox="1"/>
            <p:nvPr/>
          </p:nvSpPr>
          <p:spPr>
            <a:xfrm>
              <a:off x="2520501" y="1530619"/>
              <a:ext cx="30788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dirty="0">
                  <a:latin typeface="Arial" panose="020B0604020202020204" pitchFamily="34" charset="0"/>
                  <a:ea typeface="Gulim" panose="020B0503020000020004" pitchFamily="34" charset="-127"/>
                  <a:cs typeface="Arial" panose="020B0604020202020204" pitchFamily="34" charset="0"/>
                </a:rPr>
                <a:t>Appeal to fans’ team spirit</a:t>
              </a:r>
              <a:endPara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D402674-9AAB-B921-DB5D-35DEDE86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410" t="76283" r="9566" b="7370"/>
            <a:stretch/>
          </p:blipFill>
          <p:spPr>
            <a:xfrm>
              <a:off x="3122628" y="4943588"/>
              <a:ext cx="2472414" cy="6477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C6FD97F-F209-E2F3-5649-BAA9EFEF32ED}"/>
              </a:ext>
            </a:extLst>
          </p:cNvPr>
          <p:cNvGrpSpPr/>
          <p:nvPr/>
        </p:nvGrpSpPr>
        <p:grpSpPr>
          <a:xfrm>
            <a:off x="361238" y="1533238"/>
            <a:ext cx="5296145" cy="3448989"/>
            <a:chOff x="361238" y="1533238"/>
            <a:chExt cx="5296145" cy="344898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8F0A007-7CAC-7A56-0C0A-878E87E64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410" t="28368" r="6790" b="25120"/>
            <a:stretch/>
          </p:blipFill>
          <p:spPr>
            <a:xfrm>
              <a:off x="3032569" y="3139209"/>
              <a:ext cx="2624814" cy="1843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5618671-C1DE-B541-8A17-2CBE2EC233C1}"/>
                </a:ext>
              </a:extLst>
            </p:cNvPr>
            <p:cNvSpPr txBox="1"/>
            <p:nvPr/>
          </p:nvSpPr>
          <p:spPr>
            <a:xfrm>
              <a:off x="361238" y="1533238"/>
              <a:ext cx="2330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Top-down view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3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Online survey [28]: design of the survey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38086" y="3653027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Assumption: fans share a social identity (the control group does not)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CF34C43D-7DCF-189B-8F4E-AA6D2E19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9613346" y="4643316"/>
            <a:ext cx="963617" cy="91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3605585E-28E8-8079-77ED-6AD110BC7DB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3394975" y="4673202"/>
            <a:ext cx="963617" cy="91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D80E4B98-4954-521E-0666-E5C4CD43C2F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biLevel thresh="50000"/>
          </a:blip>
          <a:srcRect/>
          <a:stretch>
            <a:fillRect/>
          </a:stretch>
        </p:blipFill>
        <p:spPr>
          <a:xfrm>
            <a:off x="1438644" y="4554024"/>
            <a:ext cx="1085170" cy="112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7E9B7CCE-D373-D3EC-3F5C-A1AA79A6B33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15781"/>
          <a:stretch>
            <a:fillRect/>
          </a:stretch>
        </p:blipFill>
        <p:spPr>
          <a:xfrm>
            <a:off x="2554854" y="4771060"/>
            <a:ext cx="725848" cy="65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5D025DF-7893-F3A1-15ED-36EA1DA019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biLevel thresh="50000"/>
          </a:blip>
          <a:srcRect/>
          <a:stretch>
            <a:fillRect/>
          </a:stretch>
        </p:blipFill>
        <p:spPr>
          <a:xfrm>
            <a:off x="7666848" y="4524139"/>
            <a:ext cx="1085170" cy="112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83C29BFB-4EBC-E774-807F-AD029F09BD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15781"/>
          <a:stretch>
            <a:fillRect/>
          </a:stretch>
        </p:blipFill>
        <p:spPr>
          <a:xfrm>
            <a:off x="8783059" y="4741175"/>
            <a:ext cx="725848" cy="6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1A1785B0-4681-35B8-3274-5565FF53E192}"/>
              </a:ext>
            </a:extLst>
          </p:cNvPr>
          <p:cNvSpPr/>
          <p:nvPr/>
        </p:nvSpPr>
        <p:spPr>
          <a:xfrm flipV="1">
            <a:off x="8909579" y="4791517"/>
            <a:ext cx="536129" cy="601921"/>
          </a:xfrm>
          <a:prstGeom prst="line">
            <a:avLst/>
          </a:prstGeom>
          <a:noFill/>
          <a:ln w="57240">
            <a:solidFill>
              <a:srgbClr val="000000"/>
            </a:solidFill>
            <a:prstDash val="solid"/>
          </a:ln>
        </p:spPr>
        <p:txBody>
          <a:bodyPr vert="horz" wrap="non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76D3EA-6434-BA65-759D-C23BC284971B}"/>
              </a:ext>
            </a:extLst>
          </p:cNvPr>
          <p:cNvSpPr txBox="1"/>
          <p:nvPr/>
        </p:nvSpPr>
        <p:spPr>
          <a:xfrm>
            <a:off x="1428198" y="4244597"/>
            <a:ext cx="320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Fans	        921 participants</a:t>
            </a: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553E9-E2E7-64FB-82DC-2F87318951A8}"/>
              </a:ext>
            </a:extLst>
          </p:cNvPr>
          <p:cNvSpPr txBox="1"/>
          <p:nvPr/>
        </p:nvSpPr>
        <p:spPr>
          <a:xfrm>
            <a:off x="7656278" y="4244597"/>
            <a:ext cx="3200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Control	        444 participants</a:t>
            </a: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9A57E311-23DE-E3BA-E40D-6B56EB14D24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643658" y="2300640"/>
            <a:ext cx="1028008" cy="80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9AB42CBD-F314-2E01-399F-E670AA63173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072318" y="2293873"/>
            <a:ext cx="1028008" cy="80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9BEC6D29-8FC5-3ECD-FC05-3C57C5B714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513291" y="2300640"/>
            <a:ext cx="1028008" cy="80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5F18101A-2DA3-4D03-67DB-FA99BF6D663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28931" y="2300640"/>
            <a:ext cx="1028008" cy="80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0B5BA-7D1D-D771-0B66-F2035FB8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74560" y="2293873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9517A82-7AFB-4C4A-1DE8-524BEB8C107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886356" y="2293873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71AD5D-0805-0AB7-DB83-0E757F5D93B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229808" y="2293873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A1636C4-90B8-784F-9C87-36FADB82B10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598324" y="2293873"/>
            <a:ext cx="1028008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A0CAEE2-C156-CC39-83D7-1CB4D4186514}"/>
              </a:ext>
            </a:extLst>
          </p:cNvPr>
          <p:cNvSpPr/>
          <p:nvPr/>
        </p:nvSpPr>
        <p:spPr>
          <a:xfrm>
            <a:off x="961370" y="2498440"/>
            <a:ext cx="482583" cy="5169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78B90A83-F0AD-8D8A-E69C-447F110CE7D0}"/>
              </a:ext>
            </a:extLst>
          </p:cNvPr>
          <p:cNvSpPr/>
          <p:nvPr/>
        </p:nvSpPr>
        <p:spPr>
          <a:xfrm>
            <a:off x="2367045" y="2886122"/>
            <a:ext cx="452992" cy="129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8D96A05-CA01-D590-5B22-016BA4480D5E}"/>
              </a:ext>
            </a:extLst>
          </p:cNvPr>
          <p:cNvSpPr/>
          <p:nvPr/>
        </p:nvSpPr>
        <p:spPr>
          <a:xfrm>
            <a:off x="3709388" y="2502741"/>
            <a:ext cx="467382" cy="3833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B1A48665-02CF-0309-3AD3-6D8449DFFB6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109479" y="2446835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261DB3B-FD77-E4FC-0841-BB43BF2A4EC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693876" y="2446835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0203324-D21E-68C4-C0D1-C8D891DAC3B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249913" y="2446835"/>
            <a:ext cx="1028008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520D53FC-F34A-864C-3D73-27258DC04AD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0821290" y="2446835"/>
            <a:ext cx="1028008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BE6B982D-CD57-9C2E-6AEE-EC566B55C834}"/>
              </a:ext>
            </a:extLst>
          </p:cNvPr>
          <p:cNvSpPr/>
          <p:nvPr/>
        </p:nvSpPr>
        <p:spPr>
          <a:xfrm>
            <a:off x="6584713" y="2651401"/>
            <a:ext cx="482583" cy="5169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E733DCCB-19B0-E1B7-E3AC-9B2E2FC3B2CF}"/>
              </a:ext>
            </a:extLst>
          </p:cNvPr>
          <p:cNvSpPr/>
          <p:nvPr/>
        </p:nvSpPr>
        <p:spPr>
          <a:xfrm>
            <a:off x="8167489" y="3039084"/>
            <a:ext cx="452992" cy="129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A599DD3B-7A33-8E3C-40CC-332C35E9DFF0}"/>
              </a:ext>
            </a:extLst>
          </p:cNvPr>
          <p:cNvSpPr/>
          <p:nvPr/>
        </p:nvSpPr>
        <p:spPr>
          <a:xfrm>
            <a:off x="9724146" y="2655703"/>
            <a:ext cx="478089" cy="3833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2D5193-E618-47A2-C34E-FF6324C810AF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The combination of the three elements leads to 8 message designs: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7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fik 88">
            <a:extLst>
              <a:ext uri="{FF2B5EF4-FFF2-40B4-BE49-F238E27FC236}">
                <a16:creationId xmlns:a16="http://schemas.microsoft.com/office/drawing/2014/main" id="{9A57E311-23DE-E3BA-E40D-6B56EB14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188455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9AB42CBD-F314-2E01-399F-E670AA63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49162" y="4615724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9BEC6D29-8FC5-3ECD-FC05-3C57C5B7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76165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5F18101A-2DA3-4D03-67DB-FA99BF6D66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8152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“How likely is it that you take the short, medium and long route?”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0B5BA-7D1D-D771-0B66-F2035FB859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5990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9517A82-7AFB-4C4A-1DE8-524BEB8C10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64062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71AD5D-0805-0AB7-DB83-0E757F5D93B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32293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A1636C4-90B8-784F-9C87-36FADB82B10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71644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A0CAEE2-C156-CC39-83D7-1CB4D4186514}"/>
              </a:ext>
            </a:extLst>
          </p:cNvPr>
          <p:cNvSpPr/>
          <p:nvPr/>
        </p:nvSpPr>
        <p:spPr>
          <a:xfrm>
            <a:off x="1563633" y="2388984"/>
            <a:ext cx="769357" cy="79107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78B90A83-F0AD-8D8A-E69C-447F110CE7D0}"/>
              </a:ext>
            </a:extLst>
          </p:cNvPr>
          <p:cNvSpPr/>
          <p:nvPr/>
        </p:nvSpPr>
        <p:spPr>
          <a:xfrm>
            <a:off x="4419121" y="2982290"/>
            <a:ext cx="722183" cy="1977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8D96A05-CA01-D590-5B22-016BA4480D5E}"/>
              </a:ext>
            </a:extLst>
          </p:cNvPr>
          <p:cNvSpPr/>
          <p:nvPr/>
        </p:nvSpPr>
        <p:spPr>
          <a:xfrm>
            <a:off x="7288338" y="2395566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B1A48665-02CF-0309-3AD3-6D8449DFFB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5990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261DB3B-FD77-E4FC-0841-BB43BF2A4E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64062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0203324-D21E-68C4-C0D1-C8D891DAC3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32293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520D53FC-F34A-864C-3D73-27258DC04A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71644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BE6B982D-CD57-9C2E-6AEE-EC566B55C834}"/>
              </a:ext>
            </a:extLst>
          </p:cNvPr>
          <p:cNvSpPr/>
          <p:nvPr/>
        </p:nvSpPr>
        <p:spPr>
          <a:xfrm>
            <a:off x="1563633" y="5162882"/>
            <a:ext cx="769357" cy="79107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E733DCCB-19B0-E1B7-E3AC-9B2E2FC3B2CF}"/>
              </a:ext>
            </a:extLst>
          </p:cNvPr>
          <p:cNvSpPr/>
          <p:nvPr/>
        </p:nvSpPr>
        <p:spPr>
          <a:xfrm>
            <a:off x="4419121" y="5756188"/>
            <a:ext cx="722183" cy="1977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A599DD3B-7A33-8E3C-40CC-332C35E9DFF0}"/>
              </a:ext>
            </a:extLst>
          </p:cNvPr>
          <p:cNvSpPr/>
          <p:nvPr/>
        </p:nvSpPr>
        <p:spPr>
          <a:xfrm>
            <a:off x="7288338" y="5169464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9F66743-008C-A3E2-65F4-90E8840A37A8}"/>
              </a:ext>
            </a:extLst>
          </p:cNvPr>
          <p:cNvGrpSpPr/>
          <p:nvPr/>
        </p:nvGrpSpPr>
        <p:grpSpPr>
          <a:xfrm>
            <a:off x="2560907" y="2115285"/>
            <a:ext cx="355014" cy="354031"/>
            <a:chOff x="2560907" y="2115285"/>
            <a:chExt cx="355014" cy="354031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DC5D549-AABE-19E2-B899-7C69F5A2FA8D}"/>
                </a:ext>
              </a:extLst>
            </p:cNvPr>
            <p:cNvSpPr/>
            <p:nvPr/>
          </p:nvSpPr>
          <p:spPr>
            <a:xfrm>
              <a:off x="2560907" y="2284033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368117D9-434D-6501-F6BD-1CF03E9065F1}"/>
                </a:ext>
              </a:extLst>
            </p:cNvPr>
            <p:cNvSpPr/>
            <p:nvPr/>
          </p:nvSpPr>
          <p:spPr>
            <a:xfrm>
              <a:off x="2630364" y="216243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0A3013-1ACE-58AC-678F-BE37BA722A28}"/>
                </a:ext>
              </a:extLst>
            </p:cNvPr>
            <p:cNvSpPr/>
            <p:nvPr/>
          </p:nvSpPr>
          <p:spPr>
            <a:xfrm>
              <a:off x="2704774" y="2250283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3FC9227-EE7C-CC3B-8741-8AD87B30ED51}"/>
                </a:ext>
              </a:extLst>
            </p:cNvPr>
            <p:cNvSpPr/>
            <p:nvPr/>
          </p:nvSpPr>
          <p:spPr>
            <a:xfrm>
              <a:off x="2766686" y="215631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7ED644-BC71-C96C-7A68-01E5D7B04612}"/>
                </a:ext>
              </a:extLst>
            </p:cNvPr>
            <p:cNvSpPr/>
            <p:nvPr/>
          </p:nvSpPr>
          <p:spPr>
            <a:xfrm>
              <a:off x="2841511" y="2115285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5" name="Rechteck 94">
            <a:extLst>
              <a:ext uri="{FF2B5EF4-FFF2-40B4-BE49-F238E27FC236}">
                <a16:creationId xmlns:a16="http://schemas.microsoft.com/office/drawing/2014/main" id="{013A8BEF-F769-4EE5-5480-AECC1C505DA1}"/>
              </a:ext>
            </a:extLst>
          </p:cNvPr>
          <p:cNvSpPr/>
          <p:nvPr/>
        </p:nvSpPr>
        <p:spPr>
          <a:xfrm>
            <a:off x="2560907" y="2650406"/>
            <a:ext cx="69457" cy="2173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87A66EA2-77D4-5F10-CBD7-70FBC2832567}"/>
              </a:ext>
            </a:extLst>
          </p:cNvPr>
          <p:cNvSpPr/>
          <p:nvPr/>
        </p:nvSpPr>
        <p:spPr>
          <a:xfrm>
            <a:off x="2630364" y="2560876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0B84E52-FA6B-9737-2AB2-6F68ADEC1E8C}"/>
              </a:ext>
            </a:extLst>
          </p:cNvPr>
          <p:cNvSpPr/>
          <p:nvPr/>
        </p:nvSpPr>
        <p:spPr>
          <a:xfrm>
            <a:off x="2704774" y="2512991"/>
            <a:ext cx="77611" cy="35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FCCB7F5-4D4D-2B79-8A60-99E5C0678776}"/>
              </a:ext>
            </a:extLst>
          </p:cNvPr>
          <p:cNvSpPr/>
          <p:nvPr/>
        </p:nvSpPr>
        <p:spPr>
          <a:xfrm>
            <a:off x="2766686" y="2680161"/>
            <a:ext cx="85384" cy="186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04B110F-85D2-EB7B-68B6-C1EB43DFB83A}"/>
              </a:ext>
            </a:extLst>
          </p:cNvPr>
          <p:cNvSpPr/>
          <p:nvPr/>
        </p:nvSpPr>
        <p:spPr>
          <a:xfrm>
            <a:off x="2841511" y="2710122"/>
            <a:ext cx="70474" cy="157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DE6FA153-C102-5DF9-635E-6EA6DE403BAD}"/>
              </a:ext>
            </a:extLst>
          </p:cNvPr>
          <p:cNvSpPr/>
          <p:nvPr/>
        </p:nvSpPr>
        <p:spPr>
          <a:xfrm>
            <a:off x="2565174" y="3033631"/>
            <a:ext cx="65189" cy="2254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EF33A15-56CD-E91D-3A40-23D9CFF9BD44}"/>
              </a:ext>
            </a:extLst>
          </p:cNvPr>
          <p:cNvSpPr/>
          <p:nvPr/>
        </p:nvSpPr>
        <p:spPr>
          <a:xfrm>
            <a:off x="2630364" y="2952240"/>
            <a:ext cx="75156" cy="306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B8094F2-8C18-2D9E-A2E6-73D904D39F63}"/>
              </a:ext>
            </a:extLst>
          </p:cNvPr>
          <p:cNvSpPr/>
          <p:nvPr/>
        </p:nvSpPr>
        <p:spPr>
          <a:xfrm>
            <a:off x="2704774" y="3121140"/>
            <a:ext cx="65189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B14C0D5B-B1BA-75A1-D497-5EBF12006035}"/>
              </a:ext>
            </a:extLst>
          </p:cNvPr>
          <p:cNvSpPr/>
          <p:nvPr/>
        </p:nvSpPr>
        <p:spPr>
          <a:xfrm>
            <a:off x="2766686" y="2990362"/>
            <a:ext cx="74825" cy="269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EBD4D2B6-303A-6FBA-40A3-94BE4445592B}"/>
              </a:ext>
            </a:extLst>
          </p:cNvPr>
          <p:cNvSpPr/>
          <p:nvPr/>
        </p:nvSpPr>
        <p:spPr>
          <a:xfrm>
            <a:off x="2841511" y="3121140"/>
            <a:ext cx="70474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DB5B08-28A7-8140-C617-DFB80AE1A105}"/>
              </a:ext>
            </a:extLst>
          </p:cNvPr>
          <p:cNvGrpSpPr/>
          <p:nvPr/>
        </p:nvGrpSpPr>
        <p:grpSpPr>
          <a:xfrm>
            <a:off x="5466661" y="4766686"/>
            <a:ext cx="355014" cy="354031"/>
            <a:chOff x="5466661" y="4766686"/>
            <a:chExt cx="355014" cy="354031"/>
          </a:xfrm>
        </p:grpSpPr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F06FA6D5-6B8C-1FB6-C505-08A20C633761}"/>
                </a:ext>
              </a:extLst>
            </p:cNvPr>
            <p:cNvSpPr/>
            <p:nvPr/>
          </p:nvSpPr>
          <p:spPr>
            <a:xfrm flipH="1">
              <a:off x="5746519" y="4935434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62531270-9E78-4C11-D895-973976586B29}"/>
                </a:ext>
              </a:extLst>
            </p:cNvPr>
            <p:cNvSpPr/>
            <p:nvPr/>
          </p:nvSpPr>
          <p:spPr>
            <a:xfrm flipH="1">
              <a:off x="5677062" y="4813835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A2C34899-46E3-0BDA-32AE-AB432F4E4235}"/>
                </a:ext>
              </a:extLst>
            </p:cNvPr>
            <p:cNvSpPr/>
            <p:nvPr/>
          </p:nvSpPr>
          <p:spPr>
            <a:xfrm flipH="1">
              <a:off x="5602652" y="4901684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FBB75129-84FF-6844-3CF3-8CB828D605A4}"/>
                </a:ext>
              </a:extLst>
            </p:cNvPr>
            <p:cNvSpPr/>
            <p:nvPr/>
          </p:nvSpPr>
          <p:spPr>
            <a:xfrm flipH="1">
              <a:off x="5539956" y="480812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4B9E8837-B041-C010-84C0-1EDA31FBDFCC}"/>
                </a:ext>
              </a:extLst>
            </p:cNvPr>
            <p:cNvSpPr/>
            <p:nvPr/>
          </p:nvSpPr>
          <p:spPr>
            <a:xfrm flipH="1">
              <a:off x="5466661" y="4766686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8FD496C3-564C-9169-BDDF-12163C2CEDAC}"/>
              </a:ext>
            </a:extLst>
          </p:cNvPr>
          <p:cNvSpPr/>
          <p:nvPr/>
        </p:nvSpPr>
        <p:spPr>
          <a:xfrm flipH="1">
            <a:off x="5752218" y="5301807"/>
            <a:ext cx="69457" cy="2173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B8D1F93F-D76B-2AF3-AC7E-118441CE5586}"/>
              </a:ext>
            </a:extLst>
          </p:cNvPr>
          <p:cNvSpPr/>
          <p:nvPr/>
        </p:nvSpPr>
        <p:spPr>
          <a:xfrm flipH="1">
            <a:off x="5677062" y="5212277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C7A47858-DAB9-D5A0-C851-1076D51ABA89}"/>
              </a:ext>
            </a:extLst>
          </p:cNvPr>
          <p:cNvSpPr/>
          <p:nvPr/>
        </p:nvSpPr>
        <p:spPr>
          <a:xfrm flipH="1">
            <a:off x="5600197" y="5164392"/>
            <a:ext cx="77611" cy="35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EA6B0CB1-0A73-850D-1DA5-3B49AD741934}"/>
              </a:ext>
            </a:extLst>
          </p:cNvPr>
          <p:cNvSpPr/>
          <p:nvPr/>
        </p:nvSpPr>
        <p:spPr>
          <a:xfrm flipH="1">
            <a:off x="5530511" y="5329657"/>
            <a:ext cx="85384" cy="186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3471B550-3B2F-3FC9-3F0A-050F6BFD972D}"/>
              </a:ext>
            </a:extLst>
          </p:cNvPr>
          <p:cNvSpPr/>
          <p:nvPr/>
        </p:nvSpPr>
        <p:spPr>
          <a:xfrm flipH="1">
            <a:off x="5470597" y="5361523"/>
            <a:ext cx="70474" cy="157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74529106-7086-A18D-2824-08FF8E55832E}"/>
              </a:ext>
            </a:extLst>
          </p:cNvPr>
          <p:cNvSpPr/>
          <p:nvPr/>
        </p:nvSpPr>
        <p:spPr>
          <a:xfrm flipH="1">
            <a:off x="5752218" y="5685032"/>
            <a:ext cx="65189" cy="2254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ECB74F2B-88E5-17FB-A682-414363D532E1}"/>
              </a:ext>
            </a:extLst>
          </p:cNvPr>
          <p:cNvSpPr/>
          <p:nvPr/>
        </p:nvSpPr>
        <p:spPr>
          <a:xfrm flipH="1">
            <a:off x="5677062" y="5603641"/>
            <a:ext cx="75156" cy="306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391DFB5E-4F53-614A-40FF-92C5AEAD7AA3}"/>
              </a:ext>
            </a:extLst>
          </p:cNvPr>
          <p:cNvSpPr/>
          <p:nvPr/>
        </p:nvSpPr>
        <p:spPr>
          <a:xfrm flipH="1">
            <a:off x="5612619" y="5772541"/>
            <a:ext cx="65189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32CC8CE5-685B-5B2F-E0D7-B636291D3962}"/>
              </a:ext>
            </a:extLst>
          </p:cNvPr>
          <p:cNvSpPr/>
          <p:nvPr/>
        </p:nvSpPr>
        <p:spPr>
          <a:xfrm flipH="1">
            <a:off x="5541071" y="5641763"/>
            <a:ext cx="74825" cy="269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9761D6C9-5DF8-7158-07B2-B28A0130EAE0}"/>
              </a:ext>
            </a:extLst>
          </p:cNvPr>
          <p:cNvSpPr/>
          <p:nvPr/>
        </p:nvSpPr>
        <p:spPr>
          <a:xfrm flipH="1">
            <a:off x="5470597" y="5772541"/>
            <a:ext cx="70474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4BCA74B-771E-35A8-579B-AC1C18B6B4E0}"/>
              </a:ext>
            </a:extLst>
          </p:cNvPr>
          <p:cNvGrpSpPr/>
          <p:nvPr/>
        </p:nvGrpSpPr>
        <p:grpSpPr>
          <a:xfrm>
            <a:off x="8321646" y="2155272"/>
            <a:ext cx="355014" cy="354031"/>
            <a:chOff x="8321646" y="2155272"/>
            <a:chExt cx="355014" cy="354031"/>
          </a:xfrm>
        </p:grpSpPr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0A748C18-AEF3-638F-CB62-CBA7AC4627D5}"/>
                </a:ext>
              </a:extLst>
            </p:cNvPr>
            <p:cNvSpPr/>
            <p:nvPr/>
          </p:nvSpPr>
          <p:spPr>
            <a:xfrm flipH="1">
              <a:off x="8601504" y="2324020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237F1EE7-99D1-1749-FE42-DEE722EA9281}"/>
                </a:ext>
              </a:extLst>
            </p:cNvPr>
            <p:cNvSpPr/>
            <p:nvPr/>
          </p:nvSpPr>
          <p:spPr>
            <a:xfrm flipH="1">
              <a:off x="8532047" y="220242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81E8EA9E-2BB0-6A5E-F261-A5C001709F7C}"/>
                </a:ext>
              </a:extLst>
            </p:cNvPr>
            <p:cNvSpPr/>
            <p:nvPr/>
          </p:nvSpPr>
          <p:spPr>
            <a:xfrm flipH="1">
              <a:off x="8457637" y="2290270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6375590A-6E6E-9681-1F9B-1AB39D5E3AEC}"/>
                </a:ext>
              </a:extLst>
            </p:cNvPr>
            <p:cNvSpPr/>
            <p:nvPr/>
          </p:nvSpPr>
          <p:spPr>
            <a:xfrm flipH="1">
              <a:off x="8395725" y="2196297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6E470D93-FEBC-FAD9-27F5-A7DC6DDB9B4C}"/>
                </a:ext>
              </a:extLst>
            </p:cNvPr>
            <p:cNvSpPr/>
            <p:nvPr/>
          </p:nvSpPr>
          <p:spPr>
            <a:xfrm flipH="1">
              <a:off x="8321646" y="2155272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4" name="Rechteck 143">
            <a:extLst>
              <a:ext uri="{FF2B5EF4-FFF2-40B4-BE49-F238E27FC236}">
                <a16:creationId xmlns:a16="http://schemas.microsoft.com/office/drawing/2014/main" id="{9964DF70-3D02-AF73-E1A0-1A31687FD78C}"/>
              </a:ext>
            </a:extLst>
          </p:cNvPr>
          <p:cNvSpPr/>
          <p:nvPr/>
        </p:nvSpPr>
        <p:spPr>
          <a:xfrm flipH="1">
            <a:off x="8607203" y="2690393"/>
            <a:ext cx="69457" cy="2173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817B0587-B03C-9FD4-0DA8-AB64B6C1F1DE}"/>
              </a:ext>
            </a:extLst>
          </p:cNvPr>
          <p:cNvSpPr/>
          <p:nvPr/>
        </p:nvSpPr>
        <p:spPr>
          <a:xfrm flipH="1">
            <a:off x="8532047" y="2600863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ADD869BE-A689-B975-8A2A-A7E6A71DA7F8}"/>
              </a:ext>
            </a:extLst>
          </p:cNvPr>
          <p:cNvSpPr/>
          <p:nvPr/>
        </p:nvSpPr>
        <p:spPr>
          <a:xfrm flipH="1">
            <a:off x="8455182" y="2552978"/>
            <a:ext cx="77611" cy="35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7F664BAD-A821-B5AC-61BE-195372F33230}"/>
              </a:ext>
            </a:extLst>
          </p:cNvPr>
          <p:cNvSpPr/>
          <p:nvPr/>
        </p:nvSpPr>
        <p:spPr>
          <a:xfrm flipH="1">
            <a:off x="8385496" y="2720148"/>
            <a:ext cx="85384" cy="186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EEC87D8A-6133-4BAD-4297-A09A3ED21B42}"/>
              </a:ext>
            </a:extLst>
          </p:cNvPr>
          <p:cNvSpPr/>
          <p:nvPr/>
        </p:nvSpPr>
        <p:spPr>
          <a:xfrm flipH="1">
            <a:off x="8325582" y="2750109"/>
            <a:ext cx="70474" cy="157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A86DCE96-03D4-74ED-DBA5-52A8A045EC5C}"/>
              </a:ext>
            </a:extLst>
          </p:cNvPr>
          <p:cNvSpPr/>
          <p:nvPr/>
        </p:nvSpPr>
        <p:spPr>
          <a:xfrm flipH="1">
            <a:off x="8607203" y="3073618"/>
            <a:ext cx="65189" cy="2254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FA6D83E4-DB0C-2452-CD3B-6E6F88B07B89}"/>
              </a:ext>
            </a:extLst>
          </p:cNvPr>
          <p:cNvSpPr/>
          <p:nvPr/>
        </p:nvSpPr>
        <p:spPr>
          <a:xfrm flipH="1">
            <a:off x="8532047" y="2992227"/>
            <a:ext cx="75156" cy="306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CAC31BDC-7F78-D9A8-9E74-338501136A77}"/>
              </a:ext>
            </a:extLst>
          </p:cNvPr>
          <p:cNvSpPr/>
          <p:nvPr/>
        </p:nvSpPr>
        <p:spPr>
          <a:xfrm flipH="1">
            <a:off x="8467604" y="3161127"/>
            <a:ext cx="65189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BBAB8418-C1B3-4BB8-09DF-214EAE81F999}"/>
              </a:ext>
            </a:extLst>
          </p:cNvPr>
          <p:cNvSpPr/>
          <p:nvPr/>
        </p:nvSpPr>
        <p:spPr>
          <a:xfrm flipH="1">
            <a:off x="8396056" y="3031619"/>
            <a:ext cx="74825" cy="269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B7886956-A8CA-A82C-53D1-CAB40F7153DB}"/>
              </a:ext>
            </a:extLst>
          </p:cNvPr>
          <p:cNvSpPr/>
          <p:nvPr/>
        </p:nvSpPr>
        <p:spPr>
          <a:xfrm flipH="1">
            <a:off x="8325582" y="3161127"/>
            <a:ext cx="70474" cy="1374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81E3D99C-B192-5AE7-ED80-99AA3EDC4697}"/>
              </a:ext>
            </a:extLst>
          </p:cNvPr>
          <p:cNvSpPr/>
          <p:nvPr/>
        </p:nvSpPr>
        <p:spPr>
          <a:xfrm flipH="1">
            <a:off x="5715483" y="3072400"/>
            <a:ext cx="75156" cy="1852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6E7FB115-D660-F688-DAC3-40576FEA8709}"/>
              </a:ext>
            </a:extLst>
          </p:cNvPr>
          <p:cNvSpPr/>
          <p:nvPr/>
        </p:nvSpPr>
        <p:spPr>
          <a:xfrm flipH="1">
            <a:off x="5646026" y="2950801"/>
            <a:ext cx="75156" cy="306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2E0A2AD4-A974-23C7-1ED5-D91422EAFDD0}"/>
              </a:ext>
            </a:extLst>
          </p:cNvPr>
          <p:cNvSpPr/>
          <p:nvPr/>
        </p:nvSpPr>
        <p:spPr>
          <a:xfrm flipH="1">
            <a:off x="5571616" y="3038650"/>
            <a:ext cx="75156" cy="218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F9858CD6-526D-A1F9-F760-883C1CD0AE28}"/>
              </a:ext>
            </a:extLst>
          </p:cNvPr>
          <p:cNvSpPr/>
          <p:nvPr/>
        </p:nvSpPr>
        <p:spPr>
          <a:xfrm flipH="1">
            <a:off x="5509704" y="2946582"/>
            <a:ext cx="75156" cy="311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A28FA0E7-3FEB-C954-D490-2381032F2DDF}"/>
              </a:ext>
            </a:extLst>
          </p:cNvPr>
          <p:cNvSpPr/>
          <p:nvPr/>
        </p:nvSpPr>
        <p:spPr>
          <a:xfrm flipH="1">
            <a:off x="5435625" y="2903652"/>
            <a:ext cx="74410" cy="353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EFD47A99-4010-9A82-C366-738957DB5A3E}"/>
              </a:ext>
            </a:extLst>
          </p:cNvPr>
          <p:cNvSpPr/>
          <p:nvPr/>
        </p:nvSpPr>
        <p:spPr>
          <a:xfrm flipH="1">
            <a:off x="5712127" y="2608349"/>
            <a:ext cx="69457" cy="2173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D06C180-AF33-9D92-7D08-EEB1FF480B96}"/>
              </a:ext>
            </a:extLst>
          </p:cNvPr>
          <p:cNvSpPr/>
          <p:nvPr/>
        </p:nvSpPr>
        <p:spPr>
          <a:xfrm flipH="1">
            <a:off x="5636971" y="2518819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7B0CB6FB-6AD1-9692-AE6A-92D5DFC87BD5}"/>
              </a:ext>
            </a:extLst>
          </p:cNvPr>
          <p:cNvSpPr/>
          <p:nvPr/>
        </p:nvSpPr>
        <p:spPr>
          <a:xfrm flipH="1">
            <a:off x="5560106" y="2470934"/>
            <a:ext cx="77611" cy="35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FA74D007-B157-AF96-B7BC-B3CFF9BE9482}"/>
              </a:ext>
            </a:extLst>
          </p:cNvPr>
          <p:cNvSpPr/>
          <p:nvPr/>
        </p:nvSpPr>
        <p:spPr>
          <a:xfrm flipH="1">
            <a:off x="5490420" y="2640009"/>
            <a:ext cx="85384" cy="186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C9171F89-2F98-AE8F-3281-346B5B9F405F}"/>
              </a:ext>
            </a:extLst>
          </p:cNvPr>
          <p:cNvSpPr/>
          <p:nvPr/>
        </p:nvSpPr>
        <p:spPr>
          <a:xfrm flipH="1">
            <a:off x="5430506" y="2668065"/>
            <a:ext cx="70474" cy="157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F8E304-51E9-E014-8157-FC2531C74505}"/>
              </a:ext>
            </a:extLst>
          </p:cNvPr>
          <p:cNvGrpSpPr/>
          <p:nvPr/>
        </p:nvGrpSpPr>
        <p:grpSpPr>
          <a:xfrm>
            <a:off x="5418084" y="2117150"/>
            <a:ext cx="346810" cy="306884"/>
            <a:chOff x="5418084" y="2117150"/>
            <a:chExt cx="346810" cy="306884"/>
          </a:xfrm>
        </p:grpSpPr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575F3F8B-EE9B-BCC8-3958-F8B54520D4C9}"/>
                </a:ext>
              </a:extLst>
            </p:cNvPr>
            <p:cNvSpPr/>
            <p:nvPr/>
          </p:nvSpPr>
          <p:spPr>
            <a:xfrm flipH="1">
              <a:off x="5699705" y="2198541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4CCF51A5-24F2-4CB6-D990-E93470D1884B}"/>
                </a:ext>
              </a:extLst>
            </p:cNvPr>
            <p:cNvSpPr/>
            <p:nvPr/>
          </p:nvSpPr>
          <p:spPr>
            <a:xfrm flipH="1">
              <a:off x="5624549" y="2117150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8E1FB427-2107-0C61-14ED-D2DC915C861F}"/>
                </a:ext>
              </a:extLst>
            </p:cNvPr>
            <p:cNvSpPr/>
            <p:nvPr/>
          </p:nvSpPr>
          <p:spPr>
            <a:xfrm flipH="1">
              <a:off x="5560106" y="2286050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9D57C0D0-E8E4-FBA4-6916-3687F8A37B40}"/>
                </a:ext>
              </a:extLst>
            </p:cNvPr>
            <p:cNvSpPr/>
            <p:nvPr/>
          </p:nvSpPr>
          <p:spPr>
            <a:xfrm flipH="1">
              <a:off x="5488558" y="2153367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3AE01486-155C-5B04-607E-4DC329D1A5BF}"/>
                </a:ext>
              </a:extLst>
            </p:cNvPr>
            <p:cNvSpPr/>
            <p:nvPr/>
          </p:nvSpPr>
          <p:spPr>
            <a:xfrm flipH="1">
              <a:off x="5418084" y="2286050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2" name="Rechteck 171">
            <a:extLst>
              <a:ext uri="{FF2B5EF4-FFF2-40B4-BE49-F238E27FC236}">
                <a16:creationId xmlns:a16="http://schemas.microsoft.com/office/drawing/2014/main" id="{EE4A21C1-EC74-F0C2-36F4-7C74D88FE621}"/>
              </a:ext>
            </a:extLst>
          </p:cNvPr>
          <p:cNvSpPr/>
          <p:nvPr/>
        </p:nvSpPr>
        <p:spPr>
          <a:xfrm>
            <a:off x="8316623" y="5737189"/>
            <a:ext cx="75156" cy="1852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8084B12F-4463-F726-D5DC-389D0706B07D}"/>
              </a:ext>
            </a:extLst>
          </p:cNvPr>
          <p:cNvSpPr/>
          <p:nvPr/>
        </p:nvSpPr>
        <p:spPr>
          <a:xfrm>
            <a:off x="8386080" y="5615590"/>
            <a:ext cx="75156" cy="306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632C84DD-FCBB-2B9E-F207-66F5A654C8E0}"/>
              </a:ext>
            </a:extLst>
          </p:cNvPr>
          <p:cNvSpPr/>
          <p:nvPr/>
        </p:nvSpPr>
        <p:spPr>
          <a:xfrm>
            <a:off x="8460490" y="5703439"/>
            <a:ext cx="75156" cy="218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9BA19D94-8C10-9DA0-6BC2-D51209C1B991}"/>
              </a:ext>
            </a:extLst>
          </p:cNvPr>
          <p:cNvSpPr/>
          <p:nvPr/>
        </p:nvSpPr>
        <p:spPr>
          <a:xfrm>
            <a:off x="8522402" y="5611371"/>
            <a:ext cx="75156" cy="311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4F45F131-B3CE-F49F-5F6A-17245A1630CE}"/>
              </a:ext>
            </a:extLst>
          </p:cNvPr>
          <p:cNvSpPr/>
          <p:nvPr/>
        </p:nvSpPr>
        <p:spPr>
          <a:xfrm>
            <a:off x="8597227" y="5568441"/>
            <a:ext cx="74410" cy="353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E7E9D3E7-6EA5-2418-BDDF-9395F7F8164C}"/>
              </a:ext>
            </a:extLst>
          </p:cNvPr>
          <p:cNvSpPr/>
          <p:nvPr/>
        </p:nvSpPr>
        <p:spPr>
          <a:xfrm>
            <a:off x="8325678" y="5273138"/>
            <a:ext cx="69457" cy="2173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CFF3E17-AC78-05DD-B3F6-9AE2863AE5F6}"/>
              </a:ext>
            </a:extLst>
          </p:cNvPr>
          <p:cNvSpPr/>
          <p:nvPr/>
        </p:nvSpPr>
        <p:spPr>
          <a:xfrm>
            <a:off x="8395135" y="5183608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56AB877D-354B-5B28-6A4F-D3E45EAFD4CA}"/>
              </a:ext>
            </a:extLst>
          </p:cNvPr>
          <p:cNvSpPr/>
          <p:nvPr/>
        </p:nvSpPr>
        <p:spPr>
          <a:xfrm>
            <a:off x="8469545" y="5135723"/>
            <a:ext cx="77611" cy="35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2F1D9160-EF7E-03BA-E60B-14CF8ACDE0D7}"/>
              </a:ext>
            </a:extLst>
          </p:cNvPr>
          <p:cNvSpPr/>
          <p:nvPr/>
        </p:nvSpPr>
        <p:spPr>
          <a:xfrm>
            <a:off x="8531458" y="5304798"/>
            <a:ext cx="85384" cy="186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67FBBBBE-3CA8-F040-ABF6-BA89BD905162}"/>
              </a:ext>
            </a:extLst>
          </p:cNvPr>
          <p:cNvSpPr/>
          <p:nvPr/>
        </p:nvSpPr>
        <p:spPr>
          <a:xfrm>
            <a:off x="8606282" y="5332854"/>
            <a:ext cx="70474" cy="157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5335B2-15EB-4ACD-21A9-CB65EE671057}"/>
              </a:ext>
            </a:extLst>
          </p:cNvPr>
          <p:cNvGrpSpPr/>
          <p:nvPr/>
        </p:nvGrpSpPr>
        <p:grpSpPr>
          <a:xfrm>
            <a:off x="8342368" y="4781939"/>
            <a:ext cx="346810" cy="306884"/>
            <a:chOff x="8342368" y="4781939"/>
            <a:chExt cx="346810" cy="306884"/>
          </a:xfrm>
        </p:grpSpPr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121E66C1-2F2F-2E71-75F1-DD69838408B3}"/>
                </a:ext>
              </a:extLst>
            </p:cNvPr>
            <p:cNvSpPr/>
            <p:nvPr/>
          </p:nvSpPr>
          <p:spPr>
            <a:xfrm>
              <a:off x="8342368" y="4863330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1FDF0A30-B2B4-19DA-0266-DBB6E4148F3A}"/>
                </a:ext>
              </a:extLst>
            </p:cNvPr>
            <p:cNvSpPr/>
            <p:nvPr/>
          </p:nvSpPr>
          <p:spPr>
            <a:xfrm>
              <a:off x="8407557" y="4781939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B85D0A74-E220-A0DA-60D8-386A8506BC2C}"/>
                </a:ext>
              </a:extLst>
            </p:cNvPr>
            <p:cNvSpPr/>
            <p:nvPr/>
          </p:nvSpPr>
          <p:spPr>
            <a:xfrm>
              <a:off x="8481967" y="4950839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FD1E8E7-C5CD-2887-DB17-4BF6D2657557}"/>
                </a:ext>
              </a:extLst>
            </p:cNvPr>
            <p:cNvSpPr/>
            <p:nvPr/>
          </p:nvSpPr>
          <p:spPr>
            <a:xfrm>
              <a:off x="8543879" y="4818156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1BF4E3B7-33C0-B807-FF9A-D82D33AC881D}"/>
                </a:ext>
              </a:extLst>
            </p:cNvPr>
            <p:cNvSpPr/>
            <p:nvPr/>
          </p:nvSpPr>
          <p:spPr>
            <a:xfrm>
              <a:off x="8618704" y="4950839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8" name="Rechteck 187">
            <a:extLst>
              <a:ext uri="{FF2B5EF4-FFF2-40B4-BE49-F238E27FC236}">
                <a16:creationId xmlns:a16="http://schemas.microsoft.com/office/drawing/2014/main" id="{87E7A89F-23D5-BBB8-A3BE-404651D74995}"/>
              </a:ext>
            </a:extLst>
          </p:cNvPr>
          <p:cNvSpPr/>
          <p:nvPr/>
        </p:nvSpPr>
        <p:spPr>
          <a:xfrm>
            <a:off x="11253060" y="5747460"/>
            <a:ext cx="75156" cy="1852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4167074F-7B8B-2F7F-85B4-B88C33A47481}"/>
              </a:ext>
            </a:extLst>
          </p:cNvPr>
          <p:cNvSpPr/>
          <p:nvPr/>
        </p:nvSpPr>
        <p:spPr>
          <a:xfrm>
            <a:off x="11322517" y="5838895"/>
            <a:ext cx="74410" cy="936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BA298DC9-D6DD-8EBE-E811-069551BC1FDC}"/>
              </a:ext>
            </a:extLst>
          </p:cNvPr>
          <p:cNvSpPr/>
          <p:nvPr/>
        </p:nvSpPr>
        <p:spPr>
          <a:xfrm>
            <a:off x="11396927" y="5570644"/>
            <a:ext cx="75156" cy="3615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E8DC11C-A52E-4942-9FD7-0BA07508A8AB}"/>
              </a:ext>
            </a:extLst>
          </p:cNvPr>
          <p:cNvSpPr/>
          <p:nvPr/>
        </p:nvSpPr>
        <p:spPr>
          <a:xfrm>
            <a:off x="11458839" y="5619737"/>
            <a:ext cx="75156" cy="311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27B0F1C2-739E-FDC8-FA34-9037FE353BA5}"/>
              </a:ext>
            </a:extLst>
          </p:cNvPr>
          <p:cNvSpPr/>
          <p:nvPr/>
        </p:nvSpPr>
        <p:spPr>
          <a:xfrm>
            <a:off x="11533664" y="5727090"/>
            <a:ext cx="69042" cy="205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EEE8F0-387F-89A6-2BC8-3515D3011C3B}"/>
              </a:ext>
            </a:extLst>
          </p:cNvPr>
          <p:cNvGrpSpPr/>
          <p:nvPr/>
        </p:nvGrpSpPr>
        <p:grpSpPr>
          <a:xfrm>
            <a:off x="11256959" y="4733881"/>
            <a:ext cx="351078" cy="355102"/>
            <a:chOff x="11256959" y="4733881"/>
            <a:chExt cx="351078" cy="355102"/>
          </a:xfrm>
        </p:grpSpPr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6F1EB034-34D9-3139-C4B8-FF488E374C17}"/>
                </a:ext>
              </a:extLst>
            </p:cNvPr>
            <p:cNvSpPr/>
            <p:nvPr/>
          </p:nvSpPr>
          <p:spPr>
            <a:xfrm>
              <a:off x="11256959" y="487129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64B1D394-F3C8-1740-C6BF-CF8A99740EC0}"/>
                </a:ext>
              </a:extLst>
            </p:cNvPr>
            <p:cNvSpPr/>
            <p:nvPr/>
          </p:nvSpPr>
          <p:spPr>
            <a:xfrm>
              <a:off x="11326416" y="478176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FEE011F8-7A9A-43F1-F15F-026FAC5CFCA9}"/>
                </a:ext>
              </a:extLst>
            </p:cNvPr>
            <p:cNvSpPr/>
            <p:nvPr/>
          </p:nvSpPr>
          <p:spPr>
            <a:xfrm>
              <a:off x="11400826" y="473388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810EFDE-99D0-F367-910F-8C2F4770B324}"/>
                </a:ext>
              </a:extLst>
            </p:cNvPr>
            <p:cNvSpPr/>
            <p:nvPr/>
          </p:nvSpPr>
          <p:spPr>
            <a:xfrm>
              <a:off x="11462739" y="490295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65995167-D4AC-A740-5565-5EAD2321D058}"/>
                </a:ext>
              </a:extLst>
            </p:cNvPr>
            <p:cNvSpPr/>
            <p:nvPr/>
          </p:nvSpPr>
          <p:spPr>
            <a:xfrm>
              <a:off x="11537563" y="493101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8" name="Rechteck 197">
            <a:extLst>
              <a:ext uri="{FF2B5EF4-FFF2-40B4-BE49-F238E27FC236}">
                <a16:creationId xmlns:a16="http://schemas.microsoft.com/office/drawing/2014/main" id="{D8602959-C6BF-D273-7AE8-D423DF70A929}"/>
              </a:ext>
            </a:extLst>
          </p:cNvPr>
          <p:cNvSpPr/>
          <p:nvPr/>
        </p:nvSpPr>
        <p:spPr>
          <a:xfrm>
            <a:off x="11257328" y="5251369"/>
            <a:ext cx="65189" cy="2254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44D86906-9F4C-5413-700E-9E3883A0EE1A}"/>
              </a:ext>
            </a:extLst>
          </p:cNvPr>
          <p:cNvSpPr/>
          <p:nvPr/>
        </p:nvSpPr>
        <p:spPr>
          <a:xfrm>
            <a:off x="11322517" y="5169978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49A3F5C1-20DA-B04F-7BA3-4B79E5E4E274}"/>
              </a:ext>
            </a:extLst>
          </p:cNvPr>
          <p:cNvSpPr/>
          <p:nvPr/>
        </p:nvSpPr>
        <p:spPr>
          <a:xfrm>
            <a:off x="11396927" y="5338878"/>
            <a:ext cx="65189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DBEA04D2-B024-3A50-29E6-EAA27702465A}"/>
              </a:ext>
            </a:extLst>
          </p:cNvPr>
          <p:cNvSpPr/>
          <p:nvPr/>
        </p:nvSpPr>
        <p:spPr>
          <a:xfrm>
            <a:off x="11458839" y="5204290"/>
            <a:ext cx="74825" cy="269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05C0CD9D-49F3-9F47-522B-9356559F1103}"/>
              </a:ext>
            </a:extLst>
          </p:cNvPr>
          <p:cNvSpPr/>
          <p:nvPr/>
        </p:nvSpPr>
        <p:spPr>
          <a:xfrm>
            <a:off x="11533664" y="5338878"/>
            <a:ext cx="70474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Rechteck 204">
            <a:extLst>
              <a:ext uri="{FF2B5EF4-FFF2-40B4-BE49-F238E27FC236}">
                <a16:creationId xmlns:a16="http://schemas.microsoft.com/office/drawing/2014/main" id="{AE4D3211-7288-0811-F542-79F8A6FB355E}"/>
              </a:ext>
            </a:extLst>
          </p:cNvPr>
          <p:cNvSpPr/>
          <p:nvPr/>
        </p:nvSpPr>
        <p:spPr>
          <a:xfrm flipH="1">
            <a:off x="11483113" y="3085580"/>
            <a:ext cx="75156" cy="1852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Rechteck 205">
            <a:extLst>
              <a:ext uri="{FF2B5EF4-FFF2-40B4-BE49-F238E27FC236}">
                <a16:creationId xmlns:a16="http://schemas.microsoft.com/office/drawing/2014/main" id="{0E0DAECD-8BFB-1D2B-2BED-D345BD475DFC}"/>
              </a:ext>
            </a:extLst>
          </p:cNvPr>
          <p:cNvSpPr/>
          <p:nvPr/>
        </p:nvSpPr>
        <p:spPr>
          <a:xfrm flipH="1">
            <a:off x="11414402" y="3177015"/>
            <a:ext cx="74410" cy="936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5C06EE4-99A0-2554-53AA-AD82A136AACA}"/>
              </a:ext>
            </a:extLst>
          </p:cNvPr>
          <p:cNvSpPr/>
          <p:nvPr/>
        </p:nvSpPr>
        <p:spPr>
          <a:xfrm flipH="1">
            <a:off x="11339246" y="2908764"/>
            <a:ext cx="75156" cy="3615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6BA5713-46F9-1074-FF47-0E79626D4871}"/>
              </a:ext>
            </a:extLst>
          </p:cNvPr>
          <p:cNvSpPr/>
          <p:nvPr/>
        </p:nvSpPr>
        <p:spPr>
          <a:xfrm flipH="1">
            <a:off x="11277334" y="2955952"/>
            <a:ext cx="75156" cy="311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Rechteck 208">
            <a:extLst>
              <a:ext uri="{FF2B5EF4-FFF2-40B4-BE49-F238E27FC236}">
                <a16:creationId xmlns:a16="http://schemas.microsoft.com/office/drawing/2014/main" id="{378B87B9-757C-485C-D360-353F929272BD}"/>
              </a:ext>
            </a:extLst>
          </p:cNvPr>
          <p:cNvSpPr/>
          <p:nvPr/>
        </p:nvSpPr>
        <p:spPr>
          <a:xfrm flipH="1">
            <a:off x="11208623" y="3065210"/>
            <a:ext cx="69042" cy="205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D48765-17B6-61EA-55AF-68AAE344CA14}"/>
              </a:ext>
            </a:extLst>
          </p:cNvPr>
          <p:cNvGrpSpPr/>
          <p:nvPr/>
        </p:nvGrpSpPr>
        <p:grpSpPr>
          <a:xfrm>
            <a:off x="11203292" y="2072001"/>
            <a:ext cx="351078" cy="355102"/>
            <a:chOff x="11203292" y="2072001"/>
            <a:chExt cx="351078" cy="355102"/>
          </a:xfrm>
        </p:grpSpPr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4194ED4A-CCF7-1C4A-FC70-90E21FA7A140}"/>
                </a:ext>
              </a:extLst>
            </p:cNvPr>
            <p:cNvSpPr/>
            <p:nvPr/>
          </p:nvSpPr>
          <p:spPr>
            <a:xfrm flipH="1">
              <a:off x="11484913" y="220941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F19425F8-25E4-371C-5B4D-37EF43D207A1}"/>
                </a:ext>
              </a:extLst>
            </p:cNvPr>
            <p:cNvSpPr/>
            <p:nvPr/>
          </p:nvSpPr>
          <p:spPr>
            <a:xfrm flipH="1">
              <a:off x="11409757" y="211988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Rechteck 211">
              <a:extLst>
                <a:ext uri="{FF2B5EF4-FFF2-40B4-BE49-F238E27FC236}">
                  <a16:creationId xmlns:a16="http://schemas.microsoft.com/office/drawing/2014/main" id="{4B304F49-7CE6-CA65-7001-77A3DB8AF7B6}"/>
                </a:ext>
              </a:extLst>
            </p:cNvPr>
            <p:cNvSpPr/>
            <p:nvPr/>
          </p:nvSpPr>
          <p:spPr>
            <a:xfrm flipH="1">
              <a:off x="11332892" y="207200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C3F2F71E-3EE6-AC09-9990-C80C42187CB0}"/>
                </a:ext>
              </a:extLst>
            </p:cNvPr>
            <p:cNvSpPr/>
            <p:nvPr/>
          </p:nvSpPr>
          <p:spPr>
            <a:xfrm flipH="1">
              <a:off x="11263206" y="224107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B3D07314-DCE6-E563-8447-768AFD15A466}"/>
                </a:ext>
              </a:extLst>
            </p:cNvPr>
            <p:cNvSpPr/>
            <p:nvPr/>
          </p:nvSpPr>
          <p:spPr>
            <a:xfrm flipH="1">
              <a:off x="11203292" y="226913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5" name="Rechteck 214">
            <a:extLst>
              <a:ext uri="{FF2B5EF4-FFF2-40B4-BE49-F238E27FC236}">
                <a16:creationId xmlns:a16="http://schemas.microsoft.com/office/drawing/2014/main" id="{33250260-031B-2DB2-8F56-53254D60CACD}"/>
              </a:ext>
            </a:extLst>
          </p:cNvPr>
          <p:cNvSpPr/>
          <p:nvPr/>
        </p:nvSpPr>
        <p:spPr>
          <a:xfrm flipH="1">
            <a:off x="11488812" y="2591394"/>
            <a:ext cx="65189" cy="2254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E519A8AC-4749-38AD-9257-44137C1D560B}"/>
              </a:ext>
            </a:extLst>
          </p:cNvPr>
          <p:cNvSpPr/>
          <p:nvPr/>
        </p:nvSpPr>
        <p:spPr>
          <a:xfrm flipH="1">
            <a:off x="11413656" y="2510003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986049C-1414-3339-7171-E1ADEFCEBE98}"/>
              </a:ext>
            </a:extLst>
          </p:cNvPr>
          <p:cNvSpPr/>
          <p:nvPr/>
        </p:nvSpPr>
        <p:spPr>
          <a:xfrm flipH="1">
            <a:off x="11349213" y="2676998"/>
            <a:ext cx="65189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C5E001AD-3231-CD89-3853-07D04020D6F4}"/>
              </a:ext>
            </a:extLst>
          </p:cNvPr>
          <p:cNvSpPr/>
          <p:nvPr/>
        </p:nvSpPr>
        <p:spPr>
          <a:xfrm flipH="1">
            <a:off x="11277665" y="2544315"/>
            <a:ext cx="74825" cy="269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Rechteck 218">
            <a:extLst>
              <a:ext uri="{FF2B5EF4-FFF2-40B4-BE49-F238E27FC236}">
                <a16:creationId xmlns:a16="http://schemas.microsoft.com/office/drawing/2014/main" id="{428C5763-7B3E-5E19-7115-6DC9DDA4807B}"/>
              </a:ext>
            </a:extLst>
          </p:cNvPr>
          <p:cNvSpPr/>
          <p:nvPr/>
        </p:nvSpPr>
        <p:spPr>
          <a:xfrm flipH="1">
            <a:off x="11207191" y="2676998"/>
            <a:ext cx="70474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Rechteck 220">
            <a:extLst>
              <a:ext uri="{FF2B5EF4-FFF2-40B4-BE49-F238E27FC236}">
                <a16:creationId xmlns:a16="http://schemas.microsoft.com/office/drawing/2014/main" id="{354B23AC-208D-4905-D56C-E12804F4BA05}"/>
              </a:ext>
            </a:extLst>
          </p:cNvPr>
          <p:cNvSpPr/>
          <p:nvPr/>
        </p:nvSpPr>
        <p:spPr>
          <a:xfrm flipH="1">
            <a:off x="2857454" y="5736978"/>
            <a:ext cx="75156" cy="1852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41CD2EBF-0450-983C-E6D8-5C6E907F8A6F}"/>
              </a:ext>
            </a:extLst>
          </p:cNvPr>
          <p:cNvSpPr/>
          <p:nvPr/>
        </p:nvSpPr>
        <p:spPr>
          <a:xfrm flipH="1">
            <a:off x="2788743" y="5828413"/>
            <a:ext cx="74410" cy="936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315287FE-2EC4-0B8E-F168-72C9DE244026}"/>
              </a:ext>
            </a:extLst>
          </p:cNvPr>
          <p:cNvSpPr/>
          <p:nvPr/>
        </p:nvSpPr>
        <p:spPr>
          <a:xfrm flipH="1">
            <a:off x="2713587" y="5560162"/>
            <a:ext cx="75156" cy="3615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43AE001-FAFD-C942-39C0-FFE0F6ECB8E7}"/>
              </a:ext>
            </a:extLst>
          </p:cNvPr>
          <p:cNvSpPr/>
          <p:nvPr/>
        </p:nvSpPr>
        <p:spPr>
          <a:xfrm flipH="1">
            <a:off x="2651675" y="5611160"/>
            <a:ext cx="75156" cy="311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BC0763A7-C4F4-7976-9CB6-97E488100756}"/>
              </a:ext>
            </a:extLst>
          </p:cNvPr>
          <p:cNvSpPr/>
          <p:nvPr/>
        </p:nvSpPr>
        <p:spPr>
          <a:xfrm flipH="1">
            <a:off x="2582964" y="5716608"/>
            <a:ext cx="69042" cy="205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EF4227B-AC13-D3EE-368A-6934A1EFCB02}"/>
              </a:ext>
            </a:extLst>
          </p:cNvPr>
          <p:cNvGrpSpPr/>
          <p:nvPr/>
        </p:nvGrpSpPr>
        <p:grpSpPr>
          <a:xfrm>
            <a:off x="2577633" y="4725304"/>
            <a:ext cx="351078" cy="354260"/>
            <a:chOff x="2577633" y="4725304"/>
            <a:chExt cx="351078" cy="354260"/>
          </a:xfrm>
        </p:grpSpPr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D6CF4D7B-AA8B-3DB7-A66F-BDCDBDB994A1}"/>
                </a:ext>
              </a:extLst>
            </p:cNvPr>
            <p:cNvSpPr/>
            <p:nvPr/>
          </p:nvSpPr>
          <p:spPr>
            <a:xfrm flipH="1">
              <a:off x="2859254" y="4860814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F32AB5B4-C9E7-1CB5-DCC2-53E8F952CACE}"/>
                </a:ext>
              </a:extLst>
            </p:cNvPr>
            <p:cNvSpPr/>
            <p:nvPr/>
          </p:nvSpPr>
          <p:spPr>
            <a:xfrm flipH="1">
              <a:off x="2784098" y="477128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hteck 227">
              <a:extLst>
                <a:ext uri="{FF2B5EF4-FFF2-40B4-BE49-F238E27FC236}">
                  <a16:creationId xmlns:a16="http://schemas.microsoft.com/office/drawing/2014/main" id="{AE68E58B-7B3B-A6F3-D184-CA2817AB5FB1}"/>
                </a:ext>
              </a:extLst>
            </p:cNvPr>
            <p:cNvSpPr/>
            <p:nvPr/>
          </p:nvSpPr>
          <p:spPr>
            <a:xfrm flipH="1">
              <a:off x="2707233" y="4725304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07A6474D-FB0F-CBC1-D362-707A243830CD}"/>
                </a:ext>
              </a:extLst>
            </p:cNvPr>
            <p:cNvSpPr/>
            <p:nvPr/>
          </p:nvSpPr>
          <p:spPr>
            <a:xfrm flipH="1">
              <a:off x="2637547" y="4892474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0" name="Rechteck 229">
              <a:extLst>
                <a:ext uri="{FF2B5EF4-FFF2-40B4-BE49-F238E27FC236}">
                  <a16:creationId xmlns:a16="http://schemas.microsoft.com/office/drawing/2014/main" id="{185CD54B-5529-5836-BEA9-2BB1BCBB92D7}"/>
                </a:ext>
              </a:extLst>
            </p:cNvPr>
            <p:cNvSpPr/>
            <p:nvPr/>
          </p:nvSpPr>
          <p:spPr>
            <a:xfrm flipH="1">
              <a:off x="2577633" y="4922435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1" name="Rechteck 230">
            <a:extLst>
              <a:ext uri="{FF2B5EF4-FFF2-40B4-BE49-F238E27FC236}">
                <a16:creationId xmlns:a16="http://schemas.microsoft.com/office/drawing/2014/main" id="{AC1D61EA-A265-9B0E-FC2D-8E10D26241B9}"/>
              </a:ext>
            </a:extLst>
          </p:cNvPr>
          <p:cNvSpPr/>
          <p:nvPr/>
        </p:nvSpPr>
        <p:spPr>
          <a:xfrm flipH="1">
            <a:off x="2863153" y="5240887"/>
            <a:ext cx="65189" cy="2254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1B33BD11-BFED-F7E1-2AE8-BD134009EEC3}"/>
              </a:ext>
            </a:extLst>
          </p:cNvPr>
          <p:cNvSpPr/>
          <p:nvPr/>
        </p:nvSpPr>
        <p:spPr>
          <a:xfrm flipH="1">
            <a:off x="2787997" y="5159496"/>
            <a:ext cx="75156" cy="3067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D432B058-1720-57D9-7F55-564F51EB7B4A}"/>
              </a:ext>
            </a:extLst>
          </p:cNvPr>
          <p:cNvSpPr/>
          <p:nvPr/>
        </p:nvSpPr>
        <p:spPr>
          <a:xfrm flipH="1">
            <a:off x="2723554" y="5328396"/>
            <a:ext cx="65189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5D83179B-D7FE-74D0-05DE-9B0D0F1F939B}"/>
              </a:ext>
            </a:extLst>
          </p:cNvPr>
          <p:cNvSpPr/>
          <p:nvPr/>
        </p:nvSpPr>
        <p:spPr>
          <a:xfrm flipH="1">
            <a:off x="2652006" y="5195713"/>
            <a:ext cx="74825" cy="269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D3B5BBDC-70B9-1DF8-DFF7-478A12B3A290}"/>
              </a:ext>
            </a:extLst>
          </p:cNvPr>
          <p:cNvSpPr/>
          <p:nvPr/>
        </p:nvSpPr>
        <p:spPr>
          <a:xfrm flipH="1">
            <a:off x="2581532" y="5328396"/>
            <a:ext cx="70474" cy="1374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CB05E0-18AB-CF4E-2C45-AC2BD0EA7E5A}"/>
              </a:ext>
            </a:extLst>
          </p:cNvPr>
          <p:cNvSpPr txBox="1"/>
          <p:nvPr/>
        </p:nvSpPr>
        <p:spPr>
          <a:xfrm>
            <a:off x="7430749" y="3713057"/>
            <a:ext cx="339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Kruskal-Wallis test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41BC21-2061-73AE-DEB8-0953F6F4AFDA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Participants rated the attractiveness of the short (    ), medium (    ), and long (    ) route (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5-point Likert scale)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1831F71-42DA-76EA-CAAE-67F82891F004}"/>
              </a:ext>
            </a:extLst>
          </p:cNvPr>
          <p:cNvSpPr/>
          <p:nvPr/>
        </p:nvSpPr>
        <p:spPr>
          <a:xfrm>
            <a:off x="5448216" y="1636197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2F038E6-124E-D218-C85F-2E061280090B}"/>
              </a:ext>
            </a:extLst>
          </p:cNvPr>
          <p:cNvSpPr/>
          <p:nvPr/>
        </p:nvSpPr>
        <p:spPr>
          <a:xfrm>
            <a:off x="6866826" y="1636197"/>
            <a:ext cx="216000" cy="216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C14CAFD-7CB7-7206-E28A-18D43938CFD5}"/>
              </a:ext>
            </a:extLst>
          </p:cNvPr>
          <p:cNvSpPr/>
          <p:nvPr/>
        </p:nvSpPr>
        <p:spPr>
          <a:xfrm>
            <a:off x="8330874" y="1623836"/>
            <a:ext cx="216000" cy="216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links 19">
            <a:extLst>
              <a:ext uri="{FF2B5EF4-FFF2-40B4-BE49-F238E27FC236}">
                <a16:creationId xmlns:a16="http://schemas.microsoft.com/office/drawing/2014/main" id="{19850F56-A418-B83D-218D-6B4EBFB34112}"/>
              </a:ext>
            </a:extLst>
          </p:cNvPr>
          <p:cNvSpPr/>
          <p:nvPr/>
        </p:nvSpPr>
        <p:spPr>
          <a:xfrm>
            <a:off x="2998411" y="2058003"/>
            <a:ext cx="529699" cy="50656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E4D9F07-4EAF-C81A-2E07-8F7FA23A39EB}"/>
              </a:ext>
            </a:extLst>
          </p:cNvPr>
          <p:cNvGrpSpPr/>
          <p:nvPr/>
        </p:nvGrpSpPr>
        <p:grpSpPr>
          <a:xfrm>
            <a:off x="2944528" y="2046116"/>
            <a:ext cx="671567" cy="1010429"/>
            <a:chOff x="1563633" y="3338546"/>
            <a:chExt cx="671567" cy="1010429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028FB96-CF7C-545F-6171-6EEA05AC5391}"/>
                </a:ext>
              </a:extLst>
            </p:cNvPr>
            <p:cNvSpPr/>
            <p:nvPr/>
          </p:nvSpPr>
          <p:spPr>
            <a:xfrm>
              <a:off x="1563633" y="3338546"/>
              <a:ext cx="671567" cy="101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feil: nach links 5">
              <a:extLst>
                <a:ext uri="{FF2B5EF4-FFF2-40B4-BE49-F238E27FC236}">
                  <a16:creationId xmlns:a16="http://schemas.microsoft.com/office/drawing/2014/main" id="{E75FF238-1E1B-805F-7C40-D6462D50DF28}"/>
                </a:ext>
              </a:extLst>
            </p:cNvPr>
            <p:cNvSpPr/>
            <p:nvPr/>
          </p:nvSpPr>
          <p:spPr>
            <a:xfrm>
              <a:off x="1625744" y="3775846"/>
              <a:ext cx="529699" cy="506568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5835330-83D6-FF12-5780-5F71FF4374D4}"/>
              </a:ext>
            </a:extLst>
          </p:cNvPr>
          <p:cNvGrpSpPr/>
          <p:nvPr/>
        </p:nvGrpSpPr>
        <p:grpSpPr>
          <a:xfrm>
            <a:off x="2977294" y="2095066"/>
            <a:ext cx="574866" cy="1329762"/>
            <a:chOff x="2306347" y="3374764"/>
            <a:chExt cx="574866" cy="1329762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FC5DA33-BA77-1F37-6F17-A3345CD31BBF}"/>
                </a:ext>
              </a:extLst>
            </p:cNvPr>
            <p:cNvSpPr/>
            <p:nvPr/>
          </p:nvSpPr>
          <p:spPr>
            <a:xfrm>
              <a:off x="2306347" y="3374764"/>
              <a:ext cx="574866" cy="1329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Pfeil: nach links 20">
              <a:extLst>
                <a:ext uri="{FF2B5EF4-FFF2-40B4-BE49-F238E27FC236}">
                  <a16:creationId xmlns:a16="http://schemas.microsoft.com/office/drawing/2014/main" id="{0889479A-8AD6-0CC2-EDC2-048A0DEA6298}"/>
                </a:ext>
              </a:extLst>
            </p:cNvPr>
            <p:cNvSpPr/>
            <p:nvPr/>
          </p:nvSpPr>
          <p:spPr>
            <a:xfrm>
              <a:off x="2306347" y="4172730"/>
              <a:ext cx="529699" cy="506568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372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093 L 0.21237 0.2090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8" y="10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037 L 0.0198 0.2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1057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0069 L -0.17058 0.203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10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007 L -0.3595 0.2152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90" y="1078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278 L 0.21107 -0.091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-469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62 L 0.01458 -0.0969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49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787 L -0.16836 -0.09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49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301 L -0.35924 -0.0928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-479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There are differences in between message designs</a:t>
            </a:r>
            <a:endParaRPr lang="en-US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78B90A83-F0AD-8D8A-E69C-447F110CE7D0}"/>
              </a:ext>
            </a:extLst>
          </p:cNvPr>
          <p:cNvSpPr/>
          <p:nvPr/>
        </p:nvSpPr>
        <p:spPr>
          <a:xfrm>
            <a:off x="5064348" y="3555988"/>
            <a:ext cx="722183" cy="1977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8D96A05-CA01-D590-5B22-016BA4480D5E}"/>
              </a:ext>
            </a:extLst>
          </p:cNvPr>
          <p:cNvSpPr/>
          <p:nvPr/>
        </p:nvSpPr>
        <p:spPr>
          <a:xfrm>
            <a:off x="8389353" y="2969264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9F66743-008C-A3E2-65F4-90E8840A37A8}"/>
              </a:ext>
            </a:extLst>
          </p:cNvPr>
          <p:cNvGrpSpPr/>
          <p:nvPr/>
        </p:nvGrpSpPr>
        <p:grpSpPr>
          <a:xfrm>
            <a:off x="1828480" y="2615290"/>
            <a:ext cx="355014" cy="354031"/>
            <a:chOff x="2560907" y="2115285"/>
            <a:chExt cx="355014" cy="354031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DC5D549-AABE-19E2-B899-7C69F5A2FA8D}"/>
                </a:ext>
              </a:extLst>
            </p:cNvPr>
            <p:cNvSpPr/>
            <p:nvPr/>
          </p:nvSpPr>
          <p:spPr>
            <a:xfrm>
              <a:off x="2560907" y="2284033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368117D9-434D-6501-F6BD-1CF03E9065F1}"/>
                </a:ext>
              </a:extLst>
            </p:cNvPr>
            <p:cNvSpPr/>
            <p:nvPr/>
          </p:nvSpPr>
          <p:spPr>
            <a:xfrm>
              <a:off x="2630364" y="216243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0A3013-1ACE-58AC-678F-BE37BA722A28}"/>
                </a:ext>
              </a:extLst>
            </p:cNvPr>
            <p:cNvSpPr/>
            <p:nvPr/>
          </p:nvSpPr>
          <p:spPr>
            <a:xfrm>
              <a:off x="2704774" y="2250283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3FC9227-EE7C-CC3B-8741-8AD87B30ED51}"/>
                </a:ext>
              </a:extLst>
            </p:cNvPr>
            <p:cNvSpPr/>
            <p:nvPr/>
          </p:nvSpPr>
          <p:spPr>
            <a:xfrm>
              <a:off x="2766686" y="215631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7ED644-BC71-C96C-7A68-01E5D7B04612}"/>
                </a:ext>
              </a:extLst>
            </p:cNvPr>
            <p:cNvSpPr/>
            <p:nvPr/>
          </p:nvSpPr>
          <p:spPr>
            <a:xfrm>
              <a:off x="2841511" y="2115285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CEFBF-7831-4A39-72B4-E1BC492E9B99}"/>
              </a:ext>
            </a:extLst>
          </p:cNvPr>
          <p:cNvGrpSpPr/>
          <p:nvPr/>
        </p:nvGrpSpPr>
        <p:grpSpPr>
          <a:xfrm>
            <a:off x="5249085" y="2617598"/>
            <a:ext cx="351078" cy="354768"/>
            <a:chOff x="2560907" y="2512991"/>
            <a:chExt cx="351078" cy="354768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013A8BEF-F769-4EE5-5480-AECC1C505DA1}"/>
                </a:ext>
              </a:extLst>
            </p:cNvPr>
            <p:cNvSpPr/>
            <p:nvPr/>
          </p:nvSpPr>
          <p:spPr>
            <a:xfrm>
              <a:off x="2560907" y="2650406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87A66EA2-77D4-5F10-CBD7-70FBC2832567}"/>
                </a:ext>
              </a:extLst>
            </p:cNvPr>
            <p:cNvSpPr/>
            <p:nvPr/>
          </p:nvSpPr>
          <p:spPr>
            <a:xfrm>
              <a:off x="2630364" y="2560876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80B84E52-FA6B-9737-2AB2-6F68ADEC1E8C}"/>
                </a:ext>
              </a:extLst>
            </p:cNvPr>
            <p:cNvSpPr/>
            <p:nvPr/>
          </p:nvSpPr>
          <p:spPr>
            <a:xfrm>
              <a:off x="2704774" y="2512991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5FCCB7F5-4D4D-2B79-8A60-99E5C0678776}"/>
                </a:ext>
              </a:extLst>
            </p:cNvPr>
            <p:cNvSpPr/>
            <p:nvPr/>
          </p:nvSpPr>
          <p:spPr>
            <a:xfrm>
              <a:off x="2766686" y="2680161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04B110F-85D2-EB7B-68B6-C1EB43DFB83A}"/>
                </a:ext>
              </a:extLst>
            </p:cNvPr>
            <p:cNvSpPr/>
            <p:nvPr/>
          </p:nvSpPr>
          <p:spPr>
            <a:xfrm>
              <a:off x="2841511" y="2710122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B4B1319-AFE5-5E4F-404E-2CDA3C535E01}"/>
              </a:ext>
            </a:extLst>
          </p:cNvPr>
          <p:cNvGrpSpPr/>
          <p:nvPr/>
        </p:nvGrpSpPr>
        <p:grpSpPr>
          <a:xfrm>
            <a:off x="8677203" y="2638331"/>
            <a:ext cx="346811" cy="307626"/>
            <a:chOff x="2565174" y="2952240"/>
            <a:chExt cx="346811" cy="307626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DE6FA153-C102-5DF9-635E-6EA6DE403BAD}"/>
                </a:ext>
              </a:extLst>
            </p:cNvPr>
            <p:cNvSpPr/>
            <p:nvPr/>
          </p:nvSpPr>
          <p:spPr>
            <a:xfrm>
              <a:off x="2565174" y="3033631"/>
              <a:ext cx="65189" cy="2254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CEF33A15-56CD-E91D-3A40-23D9CFF9BD44}"/>
                </a:ext>
              </a:extLst>
            </p:cNvPr>
            <p:cNvSpPr/>
            <p:nvPr/>
          </p:nvSpPr>
          <p:spPr>
            <a:xfrm>
              <a:off x="2630364" y="2952240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5B8094F2-8C18-2D9E-A2E6-73D904D39F63}"/>
                </a:ext>
              </a:extLst>
            </p:cNvPr>
            <p:cNvSpPr/>
            <p:nvPr/>
          </p:nvSpPr>
          <p:spPr>
            <a:xfrm>
              <a:off x="2704774" y="3121140"/>
              <a:ext cx="65189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B14C0D5B-B1BA-75A1-D497-5EBF12006035}"/>
                </a:ext>
              </a:extLst>
            </p:cNvPr>
            <p:cNvSpPr/>
            <p:nvPr/>
          </p:nvSpPr>
          <p:spPr>
            <a:xfrm>
              <a:off x="2766686" y="2990362"/>
              <a:ext cx="74825" cy="2695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EBD4D2B6-303A-6FBA-40A3-94BE4445592B}"/>
                </a:ext>
              </a:extLst>
            </p:cNvPr>
            <p:cNvSpPr/>
            <p:nvPr/>
          </p:nvSpPr>
          <p:spPr>
            <a:xfrm>
              <a:off x="2841511" y="3121140"/>
              <a:ext cx="70474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DB5B08-28A7-8140-C617-DFB80AE1A105}"/>
              </a:ext>
            </a:extLst>
          </p:cNvPr>
          <p:cNvGrpSpPr/>
          <p:nvPr/>
        </p:nvGrpSpPr>
        <p:grpSpPr>
          <a:xfrm>
            <a:off x="2346566" y="3074374"/>
            <a:ext cx="355014" cy="354031"/>
            <a:chOff x="5466661" y="4766686"/>
            <a:chExt cx="355014" cy="354031"/>
          </a:xfrm>
        </p:grpSpPr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F06FA6D5-6B8C-1FB6-C505-08A20C633761}"/>
                </a:ext>
              </a:extLst>
            </p:cNvPr>
            <p:cNvSpPr/>
            <p:nvPr/>
          </p:nvSpPr>
          <p:spPr>
            <a:xfrm flipH="1">
              <a:off x="5746519" y="4935434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62531270-9E78-4C11-D895-973976586B29}"/>
                </a:ext>
              </a:extLst>
            </p:cNvPr>
            <p:cNvSpPr/>
            <p:nvPr/>
          </p:nvSpPr>
          <p:spPr>
            <a:xfrm flipH="1">
              <a:off x="5677062" y="4813835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A2C34899-46E3-0BDA-32AE-AB432F4E4235}"/>
                </a:ext>
              </a:extLst>
            </p:cNvPr>
            <p:cNvSpPr/>
            <p:nvPr/>
          </p:nvSpPr>
          <p:spPr>
            <a:xfrm flipH="1">
              <a:off x="5602652" y="4901684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FBB75129-84FF-6844-3CF3-8CB828D605A4}"/>
                </a:ext>
              </a:extLst>
            </p:cNvPr>
            <p:cNvSpPr/>
            <p:nvPr/>
          </p:nvSpPr>
          <p:spPr>
            <a:xfrm flipH="1">
              <a:off x="5539956" y="480812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4B9E8837-B041-C010-84C0-1EDA31FBDFCC}"/>
                </a:ext>
              </a:extLst>
            </p:cNvPr>
            <p:cNvSpPr/>
            <p:nvPr/>
          </p:nvSpPr>
          <p:spPr>
            <a:xfrm flipH="1">
              <a:off x="5466661" y="4766686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34CCAAA-2A66-5945-2B3D-9D33B3D85B51}"/>
              </a:ext>
            </a:extLst>
          </p:cNvPr>
          <p:cNvGrpSpPr/>
          <p:nvPr/>
        </p:nvGrpSpPr>
        <p:grpSpPr>
          <a:xfrm>
            <a:off x="5765651" y="3074179"/>
            <a:ext cx="351078" cy="354768"/>
            <a:chOff x="5470597" y="5164392"/>
            <a:chExt cx="351078" cy="354768"/>
          </a:xfrm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8FD496C3-564C-9169-BDDF-12163C2CEDAC}"/>
                </a:ext>
              </a:extLst>
            </p:cNvPr>
            <p:cNvSpPr/>
            <p:nvPr/>
          </p:nvSpPr>
          <p:spPr>
            <a:xfrm flipH="1">
              <a:off x="5752218" y="5301807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B8D1F93F-D76B-2AF3-AC7E-118441CE5586}"/>
                </a:ext>
              </a:extLst>
            </p:cNvPr>
            <p:cNvSpPr/>
            <p:nvPr/>
          </p:nvSpPr>
          <p:spPr>
            <a:xfrm flipH="1">
              <a:off x="5677062" y="5212277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C7A47858-DAB9-D5A0-C851-1076D51ABA89}"/>
                </a:ext>
              </a:extLst>
            </p:cNvPr>
            <p:cNvSpPr/>
            <p:nvPr/>
          </p:nvSpPr>
          <p:spPr>
            <a:xfrm flipH="1">
              <a:off x="5600197" y="5164392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A6B0CB1-0A73-850D-1DA5-3B49AD741934}"/>
                </a:ext>
              </a:extLst>
            </p:cNvPr>
            <p:cNvSpPr/>
            <p:nvPr/>
          </p:nvSpPr>
          <p:spPr>
            <a:xfrm flipH="1">
              <a:off x="5530511" y="5329657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3471B550-3B2F-3FC9-3F0A-050F6BFD972D}"/>
                </a:ext>
              </a:extLst>
            </p:cNvPr>
            <p:cNvSpPr/>
            <p:nvPr/>
          </p:nvSpPr>
          <p:spPr>
            <a:xfrm flipH="1">
              <a:off x="5470597" y="5361523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38B375-3668-9FDB-B35A-BE2C35778821}"/>
              </a:ext>
            </a:extLst>
          </p:cNvPr>
          <p:cNvGrpSpPr/>
          <p:nvPr/>
        </p:nvGrpSpPr>
        <p:grpSpPr>
          <a:xfrm>
            <a:off x="9223820" y="3107984"/>
            <a:ext cx="346810" cy="307626"/>
            <a:chOff x="5470597" y="5603641"/>
            <a:chExt cx="346810" cy="307626"/>
          </a:xfrm>
        </p:grpSpPr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74529106-7086-A18D-2824-08FF8E55832E}"/>
                </a:ext>
              </a:extLst>
            </p:cNvPr>
            <p:cNvSpPr/>
            <p:nvPr/>
          </p:nvSpPr>
          <p:spPr>
            <a:xfrm flipH="1">
              <a:off x="5752218" y="5685032"/>
              <a:ext cx="65189" cy="2254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ECB74F2B-88E5-17FB-A682-414363D532E1}"/>
                </a:ext>
              </a:extLst>
            </p:cNvPr>
            <p:cNvSpPr/>
            <p:nvPr/>
          </p:nvSpPr>
          <p:spPr>
            <a:xfrm flipH="1">
              <a:off x="5677062" y="5603641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391DFB5E-4F53-614A-40FF-92C5AEAD7AA3}"/>
                </a:ext>
              </a:extLst>
            </p:cNvPr>
            <p:cNvSpPr/>
            <p:nvPr/>
          </p:nvSpPr>
          <p:spPr>
            <a:xfrm flipH="1">
              <a:off x="5612619" y="5772541"/>
              <a:ext cx="65189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32CC8CE5-685B-5B2F-E0D7-B636291D3962}"/>
                </a:ext>
              </a:extLst>
            </p:cNvPr>
            <p:cNvSpPr/>
            <p:nvPr/>
          </p:nvSpPr>
          <p:spPr>
            <a:xfrm flipH="1">
              <a:off x="5541071" y="5641763"/>
              <a:ext cx="74825" cy="2695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9761D6C9-5DF8-7158-07B2-B28A0130EAE0}"/>
                </a:ext>
              </a:extLst>
            </p:cNvPr>
            <p:cNvSpPr/>
            <p:nvPr/>
          </p:nvSpPr>
          <p:spPr>
            <a:xfrm flipH="1">
              <a:off x="5470597" y="5772541"/>
              <a:ext cx="70474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4BCA74B-771E-35A8-579B-AC1C18B6B4E0}"/>
              </a:ext>
            </a:extLst>
          </p:cNvPr>
          <p:cNvGrpSpPr/>
          <p:nvPr/>
        </p:nvGrpSpPr>
        <p:grpSpPr>
          <a:xfrm>
            <a:off x="2845387" y="2606254"/>
            <a:ext cx="355014" cy="354031"/>
            <a:chOff x="8321646" y="2155272"/>
            <a:chExt cx="355014" cy="354031"/>
          </a:xfrm>
        </p:grpSpPr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0A748C18-AEF3-638F-CB62-CBA7AC4627D5}"/>
                </a:ext>
              </a:extLst>
            </p:cNvPr>
            <p:cNvSpPr/>
            <p:nvPr/>
          </p:nvSpPr>
          <p:spPr>
            <a:xfrm flipH="1">
              <a:off x="8601504" y="2324020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237F1EE7-99D1-1749-FE42-DEE722EA9281}"/>
                </a:ext>
              </a:extLst>
            </p:cNvPr>
            <p:cNvSpPr/>
            <p:nvPr/>
          </p:nvSpPr>
          <p:spPr>
            <a:xfrm flipH="1">
              <a:off x="8532047" y="220242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81E8EA9E-2BB0-6A5E-F261-A5C001709F7C}"/>
                </a:ext>
              </a:extLst>
            </p:cNvPr>
            <p:cNvSpPr/>
            <p:nvPr/>
          </p:nvSpPr>
          <p:spPr>
            <a:xfrm flipH="1">
              <a:off x="8457637" y="2290270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6375590A-6E6E-9681-1F9B-1AB39D5E3AEC}"/>
                </a:ext>
              </a:extLst>
            </p:cNvPr>
            <p:cNvSpPr/>
            <p:nvPr/>
          </p:nvSpPr>
          <p:spPr>
            <a:xfrm flipH="1">
              <a:off x="8395725" y="2196297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6E470D93-FEBC-FAD9-27F5-A7DC6DDB9B4C}"/>
                </a:ext>
              </a:extLst>
            </p:cNvPr>
            <p:cNvSpPr/>
            <p:nvPr/>
          </p:nvSpPr>
          <p:spPr>
            <a:xfrm flipH="1">
              <a:off x="8321646" y="2155272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B517BF0-EE30-7BC4-B7F5-FA095244A35A}"/>
              </a:ext>
            </a:extLst>
          </p:cNvPr>
          <p:cNvGrpSpPr/>
          <p:nvPr/>
        </p:nvGrpSpPr>
        <p:grpSpPr>
          <a:xfrm>
            <a:off x="6265246" y="2605181"/>
            <a:ext cx="351078" cy="354768"/>
            <a:chOff x="8325582" y="2552978"/>
            <a:chExt cx="351078" cy="354768"/>
          </a:xfrm>
        </p:grpSpPr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9964DF70-3D02-AF73-E1A0-1A31687FD78C}"/>
                </a:ext>
              </a:extLst>
            </p:cNvPr>
            <p:cNvSpPr/>
            <p:nvPr/>
          </p:nvSpPr>
          <p:spPr>
            <a:xfrm flipH="1">
              <a:off x="8607203" y="2690393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817B0587-B03C-9FD4-0DA8-AB64B6C1F1DE}"/>
                </a:ext>
              </a:extLst>
            </p:cNvPr>
            <p:cNvSpPr/>
            <p:nvPr/>
          </p:nvSpPr>
          <p:spPr>
            <a:xfrm flipH="1">
              <a:off x="8532047" y="2600863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ADD869BE-A689-B975-8A2A-A7E6A71DA7F8}"/>
                </a:ext>
              </a:extLst>
            </p:cNvPr>
            <p:cNvSpPr/>
            <p:nvPr/>
          </p:nvSpPr>
          <p:spPr>
            <a:xfrm flipH="1">
              <a:off x="8455182" y="2552978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7F664BAD-A821-B5AC-61BE-195372F33230}"/>
                </a:ext>
              </a:extLst>
            </p:cNvPr>
            <p:cNvSpPr/>
            <p:nvPr/>
          </p:nvSpPr>
          <p:spPr>
            <a:xfrm flipH="1">
              <a:off x="8385496" y="2720148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EEC87D8A-6133-4BAD-4297-A09A3ED21B42}"/>
                </a:ext>
              </a:extLst>
            </p:cNvPr>
            <p:cNvSpPr/>
            <p:nvPr/>
          </p:nvSpPr>
          <p:spPr>
            <a:xfrm flipH="1">
              <a:off x="8325582" y="2750109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6FCE50-E32A-A305-B7E0-75FA198B50D4}"/>
              </a:ext>
            </a:extLst>
          </p:cNvPr>
          <p:cNvGrpSpPr/>
          <p:nvPr/>
        </p:nvGrpSpPr>
        <p:grpSpPr>
          <a:xfrm>
            <a:off x="9763898" y="2642008"/>
            <a:ext cx="346810" cy="308896"/>
            <a:chOff x="8325582" y="2992227"/>
            <a:chExt cx="346810" cy="308896"/>
          </a:xfrm>
        </p:grpSpPr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A86DCE96-03D4-74ED-DBA5-52A8A045EC5C}"/>
                </a:ext>
              </a:extLst>
            </p:cNvPr>
            <p:cNvSpPr/>
            <p:nvPr/>
          </p:nvSpPr>
          <p:spPr>
            <a:xfrm flipH="1">
              <a:off x="8607203" y="3073618"/>
              <a:ext cx="65189" cy="2254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FA6D83E4-DB0C-2452-CD3B-6E6F88B07B89}"/>
                </a:ext>
              </a:extLst>
            </p:cNvPr>
            <p:cNvSpPr/>
            <p:nvPr/>
          </p:nvSpPr>
          <p:spPr>
            <a:xfrm flipH="1">
              <a:off x="8532047" y="2992227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CAC31BDC-7F78-D9A8-9E74-338501136A77}"/>
                </a:ext>
              </a:extLst>
            </p:cNvPr>
            <p:cNvSpPr/>
            <p:nvPr/>
          </p:nvSpPr>
          <p:spPr>
            <a:xfrm flipH="1">
              <a:off x="8467604" y="3161127"/>
              <a:ext cx="65189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BBAB8418-C1B3-4BB8-09DF-214EAE81F999}"/>
                </a:ext>
              </a:extLst>
            </p:cNvPr>
            <p:cNvSpPr/>
            <p:nvPr/>
          </p:nvSpPr>
          <p:spPr>
            <a:xfrm flipH="1">
              <a:off x="8396056" y="3031619"/>
              <a:ext cx="74825" cy="2695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B7886956-A8CA-A82C-53D1-CAB40F7153DB}"/>
                </a:ext>
              </a:extLst>
            </p:cNvPr>
            <p:cNvSpPr/>
            <p:nvPr/>
          </p:nvSpPr>
          <p:spPr>
            <a:xfrm flipH="1">
              <a:off x="8325582" y="3161127"/>
              <a:ext cx="70474" cy="1374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B480E63-5628-769B-EE53-0DF92F347AE0}"/>
              </a:ext>
            </a:extLst>
          </p:cNvPr>
          <p:cNvGrpSpPr/>
          <p:nvPr/>
        </p:nvGrpSpPr>
        <p:grpSpPr>
          <a:xfrm>
            <a:off x="9212059" y="2612646"/>
            <a:ext cx="355014" cy="354775"/>
            <a:chOff x="5435625" y="2903652"/>
            <a:chExt cx="355014" cy="354775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81E3D99C-B192-5AE7-ED80-99AA3EDC4697}"/>
                </a:ext>
              </a:extLst>
            </p:cNvPr>
            <p:cNvSpPr/>
            <p:nvPr/>
          </p:nvSpPr>
          <p:spPr>
            <a:xfrm flipH="1">
              <a:off x="5715483" y="307240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hteck 155">
              <a:extLst>
                <a:ext uri="{FF2B5EF4-FFF2-40B4-BE49-F238E27FC236}">
                  <a16:creationId xmlns:a16="http://schemas.microsoft.com/office/drawing/2014/main" id="{6E7FB115-D660-F688-DAC3-40576FEA8709}"/>
                </a:ext>
              </a:extLst>
            </p:cNvPr>
            <p:cNvSpPr/>
            <p:nvPr/>
          </p:nvSpPr>
          <p:spPr>
            <a:xfrm flipH="1">
              <a:off x="5646026" y="2950801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2E0A2AD4-A974-23C7-1ED5-D91422EAFDD0}"/>
                </a:ext>
              </a:extLst>
            </p:cNvPr>
            <p:cNvSpPr/>
            <p:nvPr/>
          </p:nvSpPr>
          <p:spPr>
            <a:xfrm flipH="1">
              <a:off x="5571616" y="3038650"/>
              <a:ext cx="75156" cy="2185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F9858CD6-526D-A1F9-F760-883C1CD0AE28}"/>
                </a:ext>
              </a:extLst>
            </p:cNvPr>
            <p:cNvSpPr/>
            <p:nvPr/>
          </p:nvSpPr>
          <p:spPr>
            <a:xfrm flipH="1">
              <a:off x="5509704" y="2946582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A28FA0E7-3FEB-C954-D490-2381032F2DDF}"/>
                </a:ext>
              </a:extLst>
            </p:cNvPr>
            <p:cNvSpPr/>
            <p:nvPr/>
          </p:nvSpPr>
          <p:spPr>
            <a:xfrm flipH="1">
              <a:off x="5435625" y="2903652"/>
              <a:ext cx="74410" cy="353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8068B7-4A70-BEB8-4EE3-92511E29C0A7}"/>
              </a:ext>
            </a:extLst>
          </p:cNvPr>
          <p:cNvGrpSpPr/>
          <p:nvPr/>
        </p:nvGrpSpPr>
        <p:grpSpPr>
          <a:xfrm>
            <a:off x="5760945" y="2613407"/>
            <a:ext cx="351078" cy="355102"/>
            <a:chOff x="5430506" y="2470934"/>
            <a:chExt cx="351078" cy="355102"/>
          </a:xfrm>
        </p:grpSpPr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EFD47A99-4010-9A82-C366-738957DB5A3E}"/>
                </a:ext>
              </a:extLst>
            </p:cNvPr>
            <p:cNvSpPr/>
            <p:nvPr/>
          </p:nvSpPr>
          <p:spPr>
            <a:xfrm flipH="1">
              <a:off x="5712127" y="2608349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1D06C180-AF33-9D92-7D08-EEB1FF480B96}"/>
                </a:ext>
              </a:extLst>
            </p:cNvPr>
            <p:cNvSpPr/>
            <p:nvPr/>
          </p:nvSpPr>
          <p:spPr>
            <a:xfrm flipH="1">
              <a:off x="5636971" y="2518819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7B0CB6FB-6AD1-9692-AE6A-92D5DFC87BD5}"/>
                </a:ext>
              </a:extLst>
            </p:cNvPr>
            <p:cNvSpPr/>
            <p:nvPr/>
          </p:nvSpPr>
          <p:spPr>
            <a:xfrm flipH="1">
              <a:off x="5560106" y="2470934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FA74D007-B157-AF96-B7BC-B3CFF9BE9482}"/>
                </a:ext>
              </a:extLst>
            </p:cNvPr>
            <p:cNvSpPr/>
            <p:nvPr/>
          </p:nvSpPr>
          <p:spPr>
            <a:xfrm flipH="1">
              <a:off x="5490420" y="2640009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C9171F89-2F98-AE8F-3281-346B5B9F405F}"/>
                </a:ext>
              </a:extLst>
            </p:cNvPr>
            <p:cNvSpPr/>
            <p:nvPr/>
          </p:nvSpPr>
          <p:spPr>
            <a:xfrm flipH="1">
              <a:off x="5430506" y="2668065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F8E304-51E9-E014-8157-FC2531C74505}"/>
              </a:ext>
            </a:extLst>
          </p:cNvPr>
          <p:cNvGrpSpPr/>
          <p:nvPr/>
        </p:nvGrpSpPr>
        <p:grpSpPr>
          <a:xfrm>
            <a:off x="2349457" y="2649759"/>
            <a:ext cx="346810" cy="306884"/>
            <a:chOff x="5418084" y="2117150"/>
            <a:chExt cx="346810" cy="306884"/>
          </a:xfrm>
        </p:grpSpPr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575F3F8B-EE9B-BCC8-3958-F8B54520D4C9}"/>
                </a:ext>
              </a:extLst>
            </p:cNvPr>
            <p:cNvSpPr/>
            <p:nvPr/>
          </p:nvSpPr>
          <p:spPr>
            <a:xfrm flipH="1">
              <a:off x="5699705" y="2198541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4CCF51A5-24F2-4CB6-D990-E93470D1884B}"/>
                </a:ext>
              </a:extLst>
            </p:cNvPr>
            <p:cNvSpPr/>
            <p:nvPr/>
          </p:nvSpPr>
          <p:spPr>
            <a:xfrm flipH="1">
              <a:off x="5624549" y="2117150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8E1FB427-2107-0C61-14ED-D2DC915C861F}"/>
                </a:ext>
              </a:extLst>
            </p:cNvPr>
            <p:cNvSpPr/>
            <p:nvPr/>
          </p:nvSpPr>
          <p:spPr>
            <a:xfrm flipH="1">
              <a:off x="5560106" y="2286050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9D57C0D0-E8E4-FBA4-6916-3687F8A37B40}"/>
                </a:ext>
              </a:extLst>
            </p:cNvPr>
            <p:cNvSpPr/>
            <p:nvPr/>
          </p:nvSpPr>
          <p:spPr>
            <a:xfrm flipH="1">
              <a:off x="5488558" y="2153367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3AE01486-155C-5B04-607E-4DC329D1A5BF}"/>
                </a:ext>
              </a:extLst>
            </p:cNvPr>
            <p:cNvSpPr/>
            <p:nvPr/>
          </p:nvSpPr>
          <p:spPr>
            <a:xfrm flipH="1">
              <a:off x="5418084" y="2286050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C187957-BAA8-05D5-2AB0-173CAA45D9E6}"/>
              </a:ext>
            </a:extLst>
          </p:cNvPr>
          <p:cNvGrpSpPr/>
          <p:nvPr/>
        </p:nvGrpSpPr>
        <p:grpSpPr>
          <a:xfrm>
            <a:off x="9744865" y="3060581"/>
            <a:ext cx="355014" cy="354775"/>
            <a:chOff x="8316623" y="5568441"/>
            <a:chExt cx="355014" cy="354775"/>
          </a:xfrm>
        </p:grpSpPr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EE4A21C1-EC74-F0C2-36F4-7C74D88FE621}"/>
                </a:ext>
              </a:extLst>
            </p:cNvPr>
            <p:cNvSpPr/>
            <p:nvPr/>
          </p:nvSpPr>
          <p:spPr>
            <a:xfrm>
              <a:off x="8316623" y="5737189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8084B12F-4463-F726-D5DC-389D0706B07D}"/>
                </a:ext>
              </a:extLst>
            </p:cNvPr>
            <p:cNvSpPr/>
            <p:nvPr/>
          </p:nvSpPr>
          <p:spPr>
            <a:xfrm>
              <a:off x="8386080" y="5615590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632C84DD-FCBB-2B9E-F207-66F5A654C8E0}"/>
                </a:ext>
              </a:extLst>
            </p:cNvPr>
            <p:cNvSpPr/>
            <p:nvPr/>
          </p:nvSpPr>
          <p:spPr>
            <a:xfrm>
              <a:off x="8460490" y="5703439"/>
              <a:ext cx="75156" cy="2185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9BA19D94-8C10-9DA0-6BC2-D51209C1B991}"/>
                </a:ext>
              </a:extLst>
            </p:cNvPr>
            <p:cNvSpPr/>
            <p:nvPr/>
          </p:nvSpPr>
          <p:spPr>
            <a:xfrm>
              <a:off x="8522402" y="5611371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4F45F131-B3CE-F49F-5F6A-17245A1630CE}"/>
                </a:ext>
              </a:extLst>
            </p:cNvPr>
            <p:cNvSpPr/>
            <p:nvPr/>
          </p:nvSpPr>
          <p:spPr>
            <a:xfrm>
              <a:off x="8597227" y="5568441"/>
              <a:ext cx="74410" cy="353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E41086E-C336-8FDD-24D3-E7CA20C43102}"/>
              </a:ext>
            </a:extLst>
          </p:cNvPr>
          <p:cNvGrpSpPr/>
          <p:nvPr/>
        </p:nvGrpSpPr>
        <p:grpSpPr>
          <a:xfrm>
            <a:off x="6276424" y="3068974"/>
            <a:ext cx="351078" cy="355102"/>
            <a:chOff x="8325678" y="5135723"/>
            <a:chExt cx="351078" cy="355102"/>
          </a:xfrm>
        </p:grpSpPr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E7E9D3E7-6EA5-2418-BDDF-9395F7F8164C}"/>
                </a:ext>
              </a:extLst>
            </p:cNvPr>
            <p:cNvSpPr/>
            <p:nvPr/>
          </p:nvSpPr>
          <p:spPr>
            <a:xfrm>
              <a:off x="8325678" y="5273138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8CFF3E17-AC78-05DD-B3F6-9AE2863AE5F6}"/>
                </a:ext>
              </a:extLst>
            </p:cNvPr>
            <p:cNvSpPr/>
            <p:nvPr/>
          </p:nvSpPr>
          <p:spPr>
            <a:xfrm>
              <a:off x="8395135" y="5183608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56AB877D-354B-5B28-6A4F-D3E45EAFD4CA}"/>
                </a:ext>
              </a:extLst>
            </p:cNvPr>
            <p:cNvSpPr/>
            <p:nvPr/>
          </p:nvSpPr>
          <p:spPr>
            <a:xfrm>
              <a:off x="8469545" y="5135723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2F1D9160-EF7E-03BA-E60B-14CF8ACDE0D7}"/>
                </a:ext>
              </a:extLst>
            </p:cNvPr>
            <p:cNvSpPr/>
            <p:nvPr/>
          </p:nvSpPr>
          <p:spPr>
            <a:xfrm>
              <a:off x="8531458" y="5304798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67FBBBBE-3CA8-F040-ABF6-BA89BD905162}"/>
                </a:ext>
              </a:extLst>
            </p:cNvPr>
            <p:cNvSpPr/>
            <p:nvPr/>
          </p:nvSpPr>
          <p:spPr>
            <a:xfrm>
              <a:off x="8606282" y="5332854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5335B2-15EB-4ACD-21A9-CB65EE671057}"/>
              </a:ext>
            </a:extLst>
          </p:cNvPr>
          <p:cNvGrpSpPr/>
          <p:nvPr/>
        </p:nvGrpSpPr>
        <p:grpSpPr>
          <a:xfrm>
            <a:off x="2858851" y="3124181"/>
            <a:ext cx="346810" cy="306884"/>
            <a:chOff x="8342368" y="4781939"/>
            <a:chExt cx="346810" cy="306884"/>
          </a:xfrm>
        </p:grpSpPr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121E66C1-2F2F-2E71-75F1-DD69838408B3}"/>
                </a:ext>
              </a:extLst>
            </p:cNvPr>
            <p:cNvSpPr/>
            <p:nvPr/>
          </p:nvSpPr>
          <p:spPr>
            <a:xfrm>
              <a:off x="8342368" y="4863330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1FDF0A30-B2B4-19DA-0266-DBB6E4148F3A}"/>
                </a:ext>
              </a:extLst>
            </p:cNvPr>
            <p:cNvSpPr/>
            <p:nvPr/>
          </p:nvSpPr>
          <p:spPr>
            <a:xfrm>
              <a:off x="8407557" y="4781939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B85D0A74-E220-A0DA-60D8-386A8506BC2C}"/>
                </a:ext>
              </a:extLst>
            </p:cNvPr>
            <p:cNvSpPr/>
            <p:nvPr/>
          </p:nvSpPr>
          <p:spPr>
            <a:xfrm>
              <a:off x="8481967" y="4950839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FD1E8E7-C5CD-2887-DB17-4BF6D2657557}"/>
                </a:ext>
              </a:extLst>
            </p:cNvPr>
            <p:cNvSpPr/>
            <p:nvPr/>
          </p:nvSpPr>
          <p:spPr>
            <a:xfrm>
              <a:off x="8543879" y="4818156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1BF4E3B7-33C0-B807-FF9A-D82D33AC881D}"/>
                </a:ext>
              </a:extLst>
            </p:cNvPr>
            <p:cNvSpPr/>
            <p:nvPr/>
          </p:nvSpPr>
          <p:spPr>
            <a:xfrm>
              <a:off x="8618704" y="4950839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55A5B7D-F4B8-63B9-84DC-8CEEADC45D31}"/>
              </a:ext>
            </a:extLst>
          </p:cNvPr>
          <p:cNvGrpSpPr/>
          <p:nvPr/>
        </p:nvGrpSpPr>
        <p:grpSpPr>
          <a:xfrm>
            <a:off x="10280123" y="3043351"/>
            <a:ext cx="349646" cy="362099"/>
            <a:chOff x="11253060" y="5570644"/>
            <a:chExt cx="349646" cy="362099"/>
          </a:xfrm>
        </p:grpSpPr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87E7A89F-23D5-BBB8-A3BE-404651D74995}"/>
                </a:ext>
              </a:extLst>
            </p:cNvPr>
            <p:cNvSpPr/>
            <p:nvPr/>
          </p:nvSpPr>
          <p:spPr>
            <a:xfrm>
              <a:off x="11253060" y="574746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4167074F-7B8B-2F7F-85B4-B88C33A47481}"/>
                </a:ext>
              </a:extLst>
            </p:cNvPr>
            <p:cNvSpPr/>
            <p:nvPr/>
          </p:nvSpPr>
          <p:spPr>
            <a:xfrm>
              <a:off x="11322517" y="5838895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BA298DC9-D6DD-8EBE-E811-069551BC1FDC}"/>
                </a:ext>
              </a:extLst>
            </p:cNvPr>
            <p:cNvSpPr/>
            <p:nvPr/>
          </p:nvSpPr>
          <p:spPr>
            <a:xfrm>
              <a:off x="11396927" y="5570644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5E8DC11C-A52E-4942-9FD7-0BA07508A8AB}"/>
                </a:ext>
              </a:extLst>
            </p:cNvPr>
            <p:cNvSpPr/>
            <p:nvPr/>
          </p:nvSpPr>
          <p:spPr>
            <a:xfrm>
              <a:off x="11458839" y="5619737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27B0F1C2-739E-FDC8-FA34-9037FE353BA5}"/>
                </a:ext>
              </a:extLst>
            </p:cNvPr>
            <p:cNvSpPr/>
            <p:nvPr/>
          </p:nvSpPr>
          <p:spPr>
            <a:xfrm>
              <a:off x="11533664" y="5727090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EEE8F0-387F-89A6-2BC8-3515D3011C3B}"/>
              </a:ext>
            </a:extLst>
          </p:cNvPr>
          <p:cNvGrpSpPr/>
          <p:nvPr/>
        </p:nvGrpSpPr>
        <p:grpSpPr>
          <a:xfrm>
            <a:off x="3369697" y="3082784"/>
            <a:ext cx="351078" cy="355102"/>
            <a:chOff x="11256959" y="4733881"/>
            <a:chExt cx="351078" cy="355102"/>
          </a:xfrm>
        </p:grpSpPr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6F1EB034-34D9-3139-C4B8-FF488E374C17}"/>
                </a:ext>
              </a:extLst>
            </p:cNvPr>
            <p:cNvSpPr/>
            <p:nvPr/>
          </p:nvSpPr>
          <p:spPr>
            <a:xfrm>
              <a:off x="11256959" y="487129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64B1D394-F3C8-1740-C6BF-CF8A99740EC0}"/>
                </a:ext>
              </a:extLst>
            </p:cNvPr>
            <p:cNvSpPr/>
            <p:nvPr/>
          </p:nvSpPr>
          <p:spPr>
            <a:xfrm>
              <a:off x="11326416" y="478176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FEE011F8-7A9A-43F1-F15F-026FAC5CFCA9}"/>
                </a:ext>
              </a:extLst>
            </p:cNvPr>
            <p:cNvSpPr/>
            <p:nvPr/>
          </p:nvSpPr>
          <p:spPr>
            <a:xfrm>
              <a:off x="11400826" y="473388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810EFDE-99D0-F367-910F-8C2F4770B324}"/>
                </a:ext>
              </a:extLst>
            </p:cNvPr>
            <p:cNvSpPr/>
            <p:nvPr/>
          </p:nvSpPr>
          <p:spPr>
            <a:xfrm>
              <a:off x="11462739" y="490295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65995167-D4AC-A740-5565-5EAD2321D058}"/>
                </a:ext>
              </a:extLst>
            </p:cNvPr>
            <p:cNvSpPr/>
            <p:nvPr/>
          </p:nvSpPr>
          <p:spPr>
            <a:xfrm>
              <a:off x="11537563" y="493101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77B1C96-BF89-2B8B-00CA-4C2A73ABE062}"/>
              </a:ext>
            </a:extLst>
          </p:cNvPr>
          <p:cNvGrpSpPr/>
          <p:nvPr/>
        </p:nvGrpSpPr>
        <p:grpSpPr>
          <a:xfrm>
            <a:off x="6771783" y="3110781"/>
            <a:ext cx="346810" cy="306884"/>
            <a:chOff x="11257328" y="5169978"/>
            <a:chExt cx="346810" cy="306884"/>
          </a:xfrm>
        </p:grpSpPr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D8602959-C6BF-D273-7AE8-D423DF70A929}"/>
                </a:ext>
              </a:extLst>
            </p:cNvPr>
            <p:cNvSpPr/>
            <p:nvPr/>
          </p:nvSpPr>
          <p:spPr>
            <a:xfrm>
              <a:off x="11257328" y="5251369"/>
              <a:ext cx="65189" cy="225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44D86906-9F4C-5413-700E-9E3883A0EE1A}"/>
                </a:ext>
              </a:extLst>
            </p:cNvPr>
            <p:cNvSpPr/>
            <p:nvPr/>
          </p:nvSpPr>
          <p:spPr>
            <a:xfrm>
              <a:off x="11322517" y="5169978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49A3F5C1-20DA-B04F-7BA3-4B79E5E4E274}"/>
                </a:ext>
              </a:extLst>
            </p:cNvPr>
            <p:cNvSpPr/>
            <p:nvPr/>
          </p:nvSpPr>
          <p:spPr>
            <a:xfrm>
              <a:off x="11396927" y="5338878"/>
              <a:ext cx="65189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DBEA04D2-B024-3A50-29E6-EAA27702465A}"/>
                </a:ext>
              </a:extLst>
            </p:cNvPr>
            <p:cNvSpPr/>
            <p:nvPr/>
          </p:nvSpPr>
          <p:spPr>
            <a:xfrm>
              <a:off x="11458839" y="5204290"/>
              <a:ext cx="74825" cy="2695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2" name="Rechteck 201">
              <a:extLst>
                <a:ext uri="{FF2B5EF4-FFF2-40B4-BE49-F238E27FC236}">
                  <a16:creationId xmlns:a16="http://schemas.microsoft.com/office/drawing/2014/main" id="{05C0CD9D-49F3-9F47-522B-9356559F1103}"/>
                </a:ext>
              </a:extLst>
            </p:cNvPr>
            <p:cNvSpPr/>
            <p:nvPr/>
          </p:nvSpPr>
          <p:spPr>
            <a:xfrm>
              <a:off x="11533664" y="5338878"/>
              <a:ext cx="70474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77F99DC-9A53-1282-EC70-2EA22DAF851D}"/>
              </a:ext>
            </a:extLst>
          </p:cNvPr>
          <p:cNvGrpSpPr/>
          <p:nvPr/>
        </p:nvGrpSpPr>
        <p:grpSpPr>
          <a:xfrm>
            <a:off x="10285274" y="2588798"/>
            <a:ext cx="349646" cy="362099"/>
            <a:chOff x="11208623" y="2908764"/>
            <a:chExt cx="349646" cy="362099"/>
          </a:xfrm>
        </p:grpSpPr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AE4D3211-7288-0811-F542-79F8A6FB355E}"/>
                </a:ext>
              </a:extLst>
            </p:cNvPr>
            <p:cNvSpPr/>
            <p:nvPr/>
          </p:nvSpPr>
          <p:spPr>
            <a:xfrm flipH="1">
              <a:off x="11483113" y="308558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Rechteck 205">
              <a:extLst>
                <a:ext uri="{FF2B5EF4-FFF2-40B4-BE49-F238E27FC236}">
                  <a16:creationId xmlns:a16="http://schemas.microsoft.com/office/drawing/2014/main" id="{0E0DAECD-8BFB-1D2B-2BED-D345BD475DFC}"/>
                </a:ext>
              </a:extLst>
            </p:cNvPr>
            <p:cNvSpPr/>
            <p:nvPr/>
          </p:nvSpPr>
          <p:spPr>
            <a:xfrm flipH="1">
              <a:off x="11414402" y="3177015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Rechteck 206">
              <a:extLst>
                <a:ext uri="{FF2B5EF4-FFF2-40B4-BE49-F238E27FC236}">
                  <a16:creationId xmlns:a16="http://schemas.microsoft.com/office/drawing/2014/main" id="{95C06EE4-99A0-2554-53AA-AD82A136AACA}"/>
                </a:ext>
              </a:extLst>
            </p:cNvPr>
            <p:cNvSpPr/>
            <p:nvPr/>
          </p:nvSpPr>
          <p:spPr>
            <a:xfrm flipH="1">
              <a:off x="11339246" y="2908764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Rechteck 207">
              <a:extLst>
                <a:ext uri="{FF2B5EF4-FFF2-40B4-BE49-F238E27FC236}">
                  <a16:creationId xmlns:a16="http://schemas.microsoft.com/office/drawing/2014/main" id="{46BA5713-46F9-1074-FF47-0E79626D4871}"/>
                </a:ext>
              </a:extLst>
            </p:cNvPr>
            <p:cNvSpPr/>
            <p:nvPr/>
          </p:nvSpPr>
          <p:spPr>
            <a:xfrm flipH="1">
              <a:off x="11277334" y="2955952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378B87B9-757C-485C-D360-353F929272BD}"/>
                </a:ext>
              </a:extLst>
            </p:cNvPr>
            <p:cNvSpPr/>
            <p:nvPr/>
          </p:nvSpPr>
          <p:spPr>
            <a:xfrm flipH="1">
              <a:off x="11208623" y="3065210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D48765-17B6-61EA-55AF-68AAE344CA14}"/>
              </a:ext>
            </a:extLst>
          </p:cNvPr>
          <p:cNvGrpSpPr/>
          <p:nvPr/>
        </p:nvGrpSpPr>
        <p:grpSpPr>
          <a:xfrm>
            <a:off x="3357308" y="2591065"/>
            <a:ext cx="351078" cy="355102"/>
            <a:chOff x="11203292" y="2072001"/>
            <a:chExt cx="351078" cy="355102"/>
          </a:xfrm>
        </p:grpSpPr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4194ED4A-CCF7-1C4A-FC70-90E21FA7A140}"/>
                </a:ext>
              </a:extLst>
            </p:cNvPr>
            <p:cNvSpPr/>
            <p:nvPr/>
          </p:nvSpPr>
          <p:spPr>
            <a:xfrm flipH="1">
              <a:off x="11484913" y="220941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F19425F8-25E4-371C-5B4D-37EF43D207A1}"/>
                </a:ext>
              </a:extLst>
            </p:cNvPr>
            <p:cNvSpPr/>
            <p:nvPr/>
          </p:nvSpPr>
          <p:spPr>
            <a:xfrm flipH="1">
              <a:off x="11409757" y="211988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Rechteck 211">
              <a:extLst>
                <a:ext uri="{FF2B5EF4-FFF2-40B4-BE49-F238E27FC236}">
                  <a16:creationId xmlns:a16="http://schemas.microsoft.com/office/drawing/2014/main" id="{4B304F49-7CE6-CA65-7001-77A3DB8AF7B6}"/>
                </a:ext>
              </a:extLst>
            </p:cNvPr>
            <p:cNvSpPr/>
            <p:nvPr/>
          </p:nvSpPr>
          <p:spPr>
            <a:xfrm flipH="1">
              <a:off x="11332892" y="207200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C3F2F71E-3EE6-AC09-9990-C80C42187CB0}"/>
                </a:ext>
              </a:extLst>
            </p:cNvPr>
            <p:cNvSpPr/>
            <p:nvPr/>
          </p:nvSpPr>
          <p:spPr>
            <a:xfrm flipH="1">
              <a:off x="11263206" y="224107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B3D07314-DCE6-E563-8447-768AFD15A466}"/>
                </a:ext>
              </a:extLst>
            </p:cNvPr>
            <p:cNvSpPr/>
            <p:nvPr/>
          </p:nvSpPr>
          <p:spPr>
            <a:xfrm flipH="1">
              <a:off x="11203292" y="226913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F00D587-293E-4A20-211E-2ED827EC3433}"/>
              </a:ext>
            </a:extLst>
          </p:cNvPr>
          <p:cNvGrpSpPr/>
          <p:nvPr/>
        </p:nvGrpSpPr>
        <p:grpSpPr>
          <a:xfrm>
            <a:off x="6770232" y="2655862"/>
            <a:ext cx="346810" cy="306884"/>
            <a:chOff x="11207191" y="2510003"/>
            <a:chExt cx="346810" cy="306884"/>
          </a:xfrm>
        </p:grpSpPr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33250260-031B-2DB2-8F56-53254D60CACD}"/>
                </a:ext>
              </a:extLst>
            </p:cNvPr>
            <p:cNvSpPr/>
            <p:nvPr/>
          </p:nvSpPr>
          <p:spPr>
            <a:xfrm flipH="1">
              <a:off x="11488812" y="2591394"/>
              <a:ext cx="65189" cy="225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E519A8AC-4749-38AD-9257-44137C1D560B}"/>
                </a:ext>
              </a:extLst>
            </p:cNvPr>
            <p:cNvSpPr/>
            <p:nvPr/>
          </p:nvSpPr>
          <p:spPr>
            <a:xfrm flipH="1">
              <a:off x="11413656" y="2510003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hteck 216">
              <a:extLst>
                <a:ext uri="{FF2B5EF4-FFF2-40B4-BE49-F238E27FC236}">
                  <a16:creationId xmlns:a16="http://schemas.microsoft.com/office/drawing/2014/main" id="{E986049C-1414-3339-7171-E1ADEFCEBE98}"/>
                </a:ext>
              </a:extLst>
            </p:cNvPr>
            <p:cNvSpPr/>
            <p:nvPr/>
          </p:nvSpPr>
          <p:spPr>
            <a:xfrm flipH="1">
              <a:off x="11349213" y="2676998"/>
              <a:ext cx="65189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hteck 217">
              <a:extLst>
                <a:ext uri="{FF2B5EF4-FFF2-40B4-BE49-F238E27FC236}">
                  <a16:creationId xmlns:a16="http://schemas.microsoft.com/office/drawing/2014/main" id="{C5E001AD-3231-CD89-3853-07D04020D6F4}"/>
                </a:ext>
              </a:extLst>
            </p:cNvPr>
            <p:cNvSpPr/>
            <p:nvPr/>
          </p:nvSpPr>
          <p:spPr>
            <a:xfrm flipH="1">
              <a:off x="11277665" y="2544315"/>
              <a:ext cx="74825" cy="2695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hteck 218">
              <a:extLst>
                <a:ext uri="{FF2B5EF4-FFF2-40B4-BE49-F238E27FC236}">
                  <a16:creationId xmlns:a16="http://schemas.microsoft.com/office/drawing/2014/main" id="{428C5763-7B3E-5E19-7115-6DC9DDA4807B}"/>
                </a:ext>
              </a:extLst>
            </p:cNvPr>
            <p:cNvSpPr/>
            <p:nvPr/>
          </p:nvSpPr>
          <p:spPr>
            <a:xfrm flipH="1">
              <a:off x="11207191" y="2676998"/>
              <a:ext cx="70474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10947C5F-2101-592C-DD00-7F06DFE7CE2D}"/>
              </a:ext>
            </a:extLst>
          </p:cNvPr>
          <p:cNvGrpSpPr/>
          <p:nvPr/>
        </p:nvGrpSpPr>
        <p:grpSpPr>
          <a:xfrm>
            <a:off x="8677203" y="3064682"/>
            <a:ext cx="349646" cy="362843"/>
            <a:chOff x="2582964" y="5560162"/>
            <a:chExt cx="349646" cy="362843"/>
          </a:xfrm>
        </p:grpSpPr>
        <p:sp>
          <p:nvSpPr>
            <p:cNvPr id="221" name="Rechteck 220">
              <a:extLst>
                <a:ext uri="{FF2B5EF4-FFF2-40B4-BE49-F238E27FC236}">
                  <a16:creationId xmlns:a16="http://schemas.microsoft.com/office/drawing/2014/main" id="{354B23AC-208D-4905-D56C-E12804F4BA05}"/>
                </a:ext>
              </a:extLst>
            </p:cNvPr>
            <p:cNvSpPr/>
            <p:nvPr/>
          </p:nvSpPr>
          <p:spPr>
            <a:xfrm flipH="1">
              <a:off x="2857454" y="5736978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41CD2EBF-0450-983C-E6D8-5C6E907F8A6F}"/>
                </a:ext>
              </a:extLst>
            </p:cNvPr>
            <p:cNvSpPr/>
            <p:nvPr/>
          </p:nvSpPr>
          <p:spPr>
            <a:xfrm flipH="1">
              <a:off x="2788743" y="5828413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hteck 222">
              <a:extLst>
                <a:ext uri="{FF2B5EF4-FFF2-40B4-BE49-F238E27FC236}">
                  <a16:creationId xmlns:a16="http://schemas.microsoft.com/office/drawing/2014/main" id="{315287FE-2EC4-0B8E-F168-72C9DE244026}"/>
                </a:ext>
              </a:extLst>
            </p:cNvPr>
            <p:cNvSpPr/>
            <p:nvPr/>
          </p:nvSpPr>
          <p:spPr>
            <a:xfrm flipH="1">
              <a:off x="2713587" y="5560162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143AE001-FAFD-C942-39C0-FFE0F6ECB8E7}"/>
                </a:ext>
              </a:extLst>
            </p:cNvPr>
            <p:cNvSpPr/>
            <p:nvPr/>
          </p:nvSpPr>
          <p:spPr>
            <a:xfrm flipH="1">
              <a:off x="2651675" y="5611160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hteck 224">
              <a:extLst>
                <a:ext uri="{FF2B5EF4-FFF2-40B4-BE49-F238E27FC236}">
                  <a16:creationId xmlns:a16="http://schemas.microsoft.com/office/drawing/2014/main" id="{BC0763A7-C4F4-7976-9CB6-97E488100756}"/>
                </a:ext>
              </a:extLst>
            </p:cNvPr>
            <p:cNvSpPr/>
            <p:nvPr/>
          </p:nvSpPr>
          <p:spPr>
            <a:xfrm flipH="1">
              <a:off x="2582964" y="5716608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EF4227B-AC13-D3EE-368A-6934A1EFCB02}"/>
              </a:ext>
            </a:extLst>
          </p:cNvPr>
          <p:cNvGrpSpPr/>
          <p:nvPr/>
        </p:nvGrpSpPr>
        <p:grpSpPr>
          <a:xfrm>
            <a:off x="1827025" y="3075712"/>
            <a:ext cx="351078" cy="354260"/>
            <a:chOff x="2577633" y="4725304"/>
            <a:chExt cx="351078" cy="354260"/>
          </a:xfrm>
        </p:grpSpPr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D6CF4D7B-AA8B-3DB7-A66F-BDCDBDB994A1}"/>
                </a:ext>
              </a:extLst>
            </p:cNvPr>
            <p:cNvSpPr/>
            <p:nvPr/>
          </p:nvSpPr>
          <p:spPr>
            <a:xfrm flipH="1">
              <a:off x="2859254" y="4860814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F32AB5B4-C9E7-1CB5-DCC2-53E8F952CACE}"/>
                </a:ext>
              </a:extLst>
            </p:cNvPr>
            <p:cNvSpPr/>
            <p:nvPr/>
          </p:nvSpPr>
          <p:spPr>
            <a:xfrm flipH="1">
              <a:off x="2784098" y="477128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hteck 227">
              <a:extLst>
                <a:ext uri="{FF2B5EF4-FFF2-40B4-BE49-F238E27FC236}">
                  <a16:creationId xmlns:a16="http://schemas.microsoft.com/office/drawing/2014/main" id="{AE68E58B-7B3B-A6F3-D184-CA2817AB5FB1}"/>
                </a:ext>
              </a:extLst>
            </p:cNvPr>
            <p:cNvSpPr/>
            <p:nvPr/>
          </p:nvSpPr>
          <p:spPr>
            <a:xfrm flipH="1">
              <a:off x="2707233" y="4725304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07A6474D-FB0F-CBC1-D362-707A243830CD}"/>
                </a:ext>
              </a:extLst>
            </p:cNvPr>
            <p:cNvSpPr/>
            <p:nvPr/>
          </p:nvSpPr>
          <p:spPr>
            <a:xfrm flipH="1">
              <a:off x="2637547" y="4892474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0" name="Rechteck 229">
              <a:extLst>
                <a:ext uri="{FF2B5EF4-FFF2-40B4-BE49-F238E27FC236}">
                  <a16:creationId xmlns:a16="http://schemas.microsoft.com/office/drawing/2014/main" id="{185CD54B-5529-5836-BEA9-2BB1BCBB92D7}"/>
                </a:ext>
              </a:extLst>
            </p:cNvPr>
            <p:cNvSpPr/>
            <p:nvPr/>
          </p:nvSpPr>
          <p:spPr>
            <a:xfrm flipH="1">
              <a:off x="2577633" y="4922435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9F0139F-3CD1-926D-0CF6-0B0891F60FF3}"/>
              </a:ext>
            </a:extLst>
          </p:cNvPr>
          <p:cNvGrpSpPr/>
          <p:nvPr/>
        </p:nvGrpSpPr>
        <p:grpSpPr>
          <a:xfrm>
            <a:off x="5250008" y="3109054"/>
            <a:ext cx="346810" cy="306884"/>
            <a:chOff x="2581532" y="5159496"/>
            <a:chExt cx="346810" cy="306884"/>
          </a:xfrm>
        </p:grpSpPr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AC1D61EA-A265-9B0E-FC2D-8E10D26241B9}"/>
                </a:ext>
              </a:extLst>
            </p:cNvPr>
            <p:cNvSpPr/>
            <p:nvPr/>
          </p:nvSpPr>
          <p:spPr>
            <a:xfrm flipH="1">
              <a:off x="2863153" y="5240887"/>
              <a:ext cx="65189" cy="225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hteck 231">
              <a:extLst>
                <a:ext uri="{FF2B5EF4-FFF2-40B4-BE49-F238E27FC236}">
                  <a16:creationId xmlns:a16="http://schemas.microsoft.com/office/drawing/2014/main" id="{1B33BD11-BFED-F7E1-2AE8-BD134009EEC3}"/>
                </a:ext>
              </a:extLst>
            </p:cNvPr>
            <p:cNvSpPr/>
            <p:nvPr/>
          </p:nvSpPr>
          <p:spPr>
            <a:xfrm flipH="1">
              <a:off x="2787997" y="5159496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D432B058-1720-57D9-7F55-564F51EB7B4A}"/>
                </a:ext>
              </a:extLst>
            </p:cNvPr>
            <p:cNvSpPr/>
            <p:nvPr/>
          </p:nvSpPr>
          <p:spPr>
            <a:xfrm flipH="1">
              <a:off x="2723554" y="5328396"/>
              <a:ext cx="65189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5D83179B-D7FE-74D0-05DE-9B0D0F1F939B}"/>
                </a:ext>
              </a:extLst>
            </p:cNvPr>
            <p:cNvSpPr/>
            <p:nvPr/>
          </p:nvSpPr>
          <p:spPr>
            <a:xfrm flipH="1">
              <a:off x="2652006" y="5195713"/>
              <a:ext cx="74825" cy="2695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hteck 234">
              <a:extLst>
                <a:ext uri="{FF2B5EF4-FFF2-40B4-BE49-F238E27FC236}">
                  <a16:creationId xmlns:a16="http://schemas.microsoft.com/office/drawing/2014/main" id="{D3B5BBDC-70B9-1DF8-DFF7-478A12B3A290}"/>
                </a:ext>
              </a:extLst>
            </p:cNvPr>
            <p:cNvSpPr/>
            <p:nvPr/>
          </p:nvSpPr>
          <p:spPr>
            <a:xfrm flipH="1">
              <a:off x="2581532" y="5328396"/>
              <a:ext cx="70474" cy="1374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59CB05E0-18AB-CF4E-2C45-AC2BD0EA7E5A}"/>
              </a:ext>
            </a:extLst>
          </p:cNvPr>
          <p:cNvSpPr txBox="1"/>
          <p:nvPr/>
        </p:nvSpPr>
        <p:spPr>
          <a:xfrm>
            <a:off x="308755" y="2093696"/>
            <a:ext cx="10940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Fans:              Short route                                          Medium route                                       Long route</a:t>
            </a: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9F976765-38CD-55C7-31AD-FE0EE28C5D6E}"/>
              </a:ext>
            </a:extLst>
          </p:cNvPr>
          <p:cNvSpPr/>
          <p:nvPr/>
        </p:nvSpPr>
        <p:spPr>
          <a:xfrm>
            <a:off x="2256597" y="5667422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3F0F7CE-31D0-1F38-42FE-61A68092678B}"/>
              </a:ext>
            </a:extLst>
          </p:cNvPr>
          <p:cNvGrpSpPr/>
          <p:nvPr/>
        </p:nvGrpSpPr>
        <p:grpSpPr>
          <a:xfrm>
            <a:off x="8738134" y="4772893"/>
            <a:ext cx="355014" cy="354031"/>
            <a:chOff x="2560907" y="2115285"/>
            <a:chExt cx="355014" cy="354031"/>
          </a:xfrm>
          <a:solidFill>
            <a:srgbClr val="0070C0"/>
          </a:solidFill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B47B464C-1038-548B-432D-4A1FFB5D68B2}"/>
                </a:ext>
              </a:extLst>
            </p:cNvPr>
            <p:cNvSpPr/>
            <p:nvPr/>
          </p:nvSpPr>
          <p:spPr>
            <a:xfrm>
              <a:off x="2560907" y="2284033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96C3FEC-78E7-45B9-3A8A-3D6ED9BC08EB}"/>
                </a:ext>
              </a:extLst>
            </p:cNvPr>
            <p:cNvSpPr/>
            <p:nvPr/>
          </p:nvSpPr>
          <p:spPr>
            <a:xfrm>
              <a:off x="2630364" y="2162434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F628557-D059-0831-E209-651294FC2414}"/>
                </a:ext>
              </a:extLst>
            </p:cNvPr>
            <p:cNvSpPr/>
            <p:nvPr/>
          </p:nvSpPr>
          <p:spPr>
            <a:xfrm>
              <a:off x="2704774" y="2250283"/>
              <a:ext cx="75156" cy="218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411E50D2-D06B-E668-997C-4651A1792C70}"/>
                </a:ext>
              </a:extLst>
            </p:cNvPr>
            <p:cNvSpPr/>
            <p:nvPr/>
          </p:nvSpPr>
          <p:spPr>
            <a:xfrm>
              <a:off x="2766686" y="2156310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AB200503-C2A5-D145-98FF-1154FB7754A6}"/>
                </a:ext>
              </a:extLst>
            </p:cNvPr>
            <p:cNvSpPr/>
            <p:nvPr/>
          </p:nvSpPr>
          <p:spPr>
            <a:xfrm>
              <a:off x="2841511" y="2115285"/>
              <a:ext cx="74410" cy="3535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0F00B6A-FBAC-4E89-DC82-08651079F647}"/>
              </a:ext>
            </a:extLst>
          </p:cNvPr>
          <p:cNvGrpSpPr/>
          <p:nvPr/>
        </p:nvGrpSpPr>
        <p:grpSpPr>
          <a:xfrm>
            <a:off x="1839824" y="4821886"/>
            <a:ext cx="351078" cy="354768"/>
            <a:chOff x="2560907" y="2512991"/>
            <a:chExt cx="351078" cy="354768"/>
          </a:xfrm>
          <a:solidFill>
            <a:schemeClr val="accent2"/>
          </a:solidFill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CB5BA40-73B6-B2DB-69C9-FB2F21B83A7A}"/>
                </a:ext>
              </a:extLst>
            </p:cNvPr>
            <p:cNvSpPr/>
            <p:nvPr/>
          </p:nvSpPr>
          <p:spPr>
            <a:xfrm>
              <a:off x="2560907" y="2650406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DAAC6D53-6EED-39BD-10E3-15A0A96714EF}"/>
                </a:ext>
              </a:extLst>
            </p:cNvPr>
            <p:cNvSpPr/>
            <p:nvPr/>
          </p:nvSpPr>
          <p:spPr>
            <a:xfrm>
              <a:off x="2630364" y="2560876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8505BA21-09F8-4FFF-938C-4D431E2F16B1}"/>
                </a:ext>
              </a:extLst>
            </p:cNvPr>
            <p:cNvSpPr/>
            <p:nvPr/>
          </p:nvSpPr>
          <p:spPr>
            <a:xfrm>
              <a:off x="2704774" y="2512991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297CADA-71E7-20E4-5C95-E87A771C010E}"/>
                </a:ext>
              </a:extLst>
            </p:cNvPr>
            <p:cNvSpPr/>
            <p:nvPr/>
          </p:nvSpPr>
          <p:spPr>
            <a:xfrm>
              <a:off x="2766686" y="2680161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75AD379D-8E9B-3AA5-9F3F-D7CA4863E1A0}"/>
                </a:ext>
              </a:extLst>
            </p:cNvPr>
            <p:cNvSpPr/>
            <p:nvPr/>
          </p:nvSpPr>
          <p:spPr>
            <a:xfrm>
              <a:off x="2841511" y="2710122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E87188F-4AE5-ACE3-1A1C-C2BDE940110D}"/>
              </a:ext>
            </a:extLst>
          </p:cNvPr>
          <p:cNvGrpSpPr/>
          <p:nvPr/>
        </p:nvGrpSpPr>
        <p:grpSpPr>
          <a:xfrm>
            <a:off x="5230538" y="4807108"/>
            <a:ext cx="346811" cy="307626"/>
            <a:chOff x="2565174" y="2952240"/>
            <a:chExt cx="346811" cy="307626"/>
          </a:xfrm>
          <a:solidFill>
            <a:schemeClr val="bg1">
              <a:lumMod val="65000"/>
            </a:schemeClr>
          </a:solidFill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B0C6FE4E-07BF-432E-5FA1-929D9E1A7E72}"/>
                </a:ext>
              </a:extLst>
            </p:cNvPr>
            <p:cNvSpPr/>
            <p:nvPr/>
          </p:nvSpPr>
          <p:spPr>
            <a:xfrm>
              <a:off x="2565174" y="3033631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F82B608-0E1D-EE71-69B4-3CA0A92A083C}"/>
                </a:ext>
              </a:extLst>
            </p:cNvPr>
            <p:cNvSpPr/>
            <p:nvPr/>
          </p:nvSpPr>
          <p:spPr>
            <a:xfrm>
              <a:off x="2630364" y="2952240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03893F23-44B0-000E-4042-C5D72674C113}"/>
                </a:ext>
              </a:extLst>
            </p:cNvPr>
            <p:cNvSpPr/>
            <p:nvPr/>
          </p:nvSpPr>
          <p:spPr>
            <a:xfrm>
              <a:off x="2704774" y="3121140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ECEF1CF-DCCB-7F57-2ABB-9E7A71C1C6C4}"/>
                </a:ext>
              </a:extLst>
            </p:cNvPr>
            <p:cNvSpPr/>
            <p:nvPr/>
          </p:nvSpPr>
          <p:spPr>
            <a:xfrm>
              <a:off x="2766686" y="2990362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06C0404-22CD-3E39-2F21-7BE20DB550E4}"/>
                </a:ext>
              </a:extLst>
            </p:cNvPr>
            <p:cNvSpPr/>
            <p:nvPr/>
          </p:nvSpPr>
          <p:spPr>
            <a:xfrm>
              <a:off x="2841511" y="3121140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5B294D0-36D6-B307-66D6-469FB463C3D2}"/>
              </a:ext>
            </a:extLst>
          </p:cNvPr>
          <p:cNvGrpSpPr/>
          <p:nvPr/>
        </p:nvGrpSpPr>
        <p:grpSpPr>
          <a:xfrm>
            <a:off x="9256220" y="5231977"/>
            <a:ext cx="355014" cy="354031"/>
            <a:chOff x="5466661" y="4766686"/>
            <a:chExt cx="355014" cy="354031"/>
          </a:xfrm>
          <a:solidFill>
            <a:srgbClr val="0070C0"/>
          </a:solidFill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AB5AEE19-DE42-56B2-8E9A-DBFC051C2921}"/>
                </a:ext>
              </a:extLst>
            </p:cNvPr>
            <p:cNvSpPr/>
            <p:nvPr/>
          </p:nvSpPr>
          <p:spPr>
            <a:xfrm flipH="1">
              <a:off x="5746519" y="4935434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8B4E80B7-6DED-59AA-15C7-DD19CDEB6690}"/>
                </a:ext>
              </a:extLst>
            </p:cNvPr>
            <p:cNvSpPr/>
            <p:nvPr/>
          </p:nvSpPr>
          <p:spPr>
            <a:xfrm flipH="1">
              <a:off x="5677062" y="4813835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B6686C3-7FAC-1664-E474-1E04B4621402}"/>
                </a:ext>
              </a:extLst>
            </p:cNvPr>
            <p:cNvSpPr/>
            <p:nvPr/>
          </p:nvSpPr>
          <p:spPr>
            <a:xfrm flipH="1">
              <a:off x="5602652" y="4901684"/>
              <a:ext cx="75156" cy="218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BAEC2A4-1871-9EED-B8F7-43B620EE7658}"/>
                </a:ext>
              </a:extLst>
            </p:cNvPr>
            <p:cNvSpPr/>
            <p:nvPr/>
          </p:nvSpPr>
          <p:spPr>
            <a:xfrm flipH="1">
              <a:off x="5539956" y="4808120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221926C-2045-5133-CF33-B681AE61835F}"/>
                </a:ext>
              </a:extLst>
            </p:cNvPr>
            <p:cNvSpPr/>
            <p:nvPr/>
          </p:nvSpPr>
          <p:spPr>
            <a:xfrm flipH="1">
              <a:off x="5466661" y="4766686"/>
              <a:ext cx="74410" cy="3535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94CCD873-46AF-232B-7046-3822B6687B23}"/>
              </a:ext>
            </a:extLst>
          </p:cNvPr>
          <p:cNvGrpSpPr/>
          <p:nvPr/>
        </p:nvGrpSpPr>
        <p:grpSpPr>
          <a:xfrm>
            <a:off x="2356390" y="5278467"/>
            <a:ext cx="351078" cy="354768"/>
            <a:chOff x="5470597" y="5164392"/>
            <a:chExt cx="351078" cy="354768"/>
          </a:xfrm>
          <a:solidFill>
            <a:schemeClr val="accent2"/>
          </a:solidFill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7E80EC4A-0722-2C00-8F14-718CE0636C7E}"/>
                </a:ext>
              </a:extLst>
            </p:cNvPr>
            <p:cNvSpPr/>
            <p:nvPr/>
          </p:nvSpPr>
          <p:spPr>
            <a:xfrm flipH="1">
              <a:off x="5752218" y="5301807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1658C00-70CA-5ABA-2C95-BBF3B2260AA2}"/>
                </a:ext>
              </a:extLst>
            </p:cNvPr>
            <p:cNvSpPr/>
            <p:nvPr/>
          </p:nvSpPr>
          <p:spPr>
            <a:xfrm flipH="1">
              <a:off x="5677062" y="5212277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FE2CC3B7-E38B-1C31-7B93-B83444C5EC86}"/>
                </a:ext>
              </a:extLst>
            </p:cNvPr>
            <p:cNvSpPr/>
            <p:nvPr/>
          </p:nvSpPr>
          <p:spPr>
            <a:xfrm flipH="1">
              <a:off x="5600197" y="5164392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B09C046-67F0-B528-BD6D-0677C9D52B37}"/>
                </a:ext>
              </a:extLst>
            </p:cNvPr>
            <p:cNvSpPr/>
            <p:nvPr/>
          </p:nvSpPr>
          <p:spPr>
            <a:xfrm flipH="1">
              <a:off x="5530511" y="5329657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50784CD-FAD1-C49B-A16C-19D56A223C69}"/>
                </a:ext>
              </a:extLst>
            </p:cNvPr>
            <p:cNvSpPr/>
            <p:nvPr/>
          </p:nvSpPr>
          <p:spPr>
            <a:xfrm flipH="1">
              <a:off x="5470597" y="5361523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2091F29-390D-BCC5-B88C-6674A82BACAA}"/>
              </a:ext>
            </a:extLst>
          </p:cNvPr>
          <p:cNvGrpSpPr/>
          <p:nvPr/>
        </p:nvGrpSpPr>
        <p:grpSpPr>
          <a:xfrm>
            <a:off x="5777155" y="5276761"/>
            <a:ext cx="346810" cy="307626"/>
            <a:chOff x="5470597" y="5603641"/>
            <a:chExt cx="346810" cy="307626"/>
          </a:xfrm>
          <a:solidFill>
            <a:schemeClr val="bg1">
              <a:lumMod val="65000"/>
            </a:schemeClr>
          </a:solidFill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13018B0-317A-653D-D837-C3599B10B977}"/>
                </a:ext>
              </a:extLst>
            </p:cNvPr>
            <p:cNvSpPr/>
            <p:nvPr/>
          </p:nvSpPr>
          <p:spPr>
            <a:xfrm flipH="1">
              <a:off x="5752218" y="5685032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E167B662-6919-AFD1-168F-F1EBA560BE9F}"/>
                </a:ext>
              </a:extLst>
            </p:cNvPr>
            <p:cNvSpPr/>
            <p:nvPr/>
          </p:nvSpPr>
          <p:spPr>
            <a:xfrm flipH="1">
              <a:off x="5677062" y="5603641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30BE9D4A-E95A-74E3-BC59-521203B480B1}"/>
                </a:ext>
              </a:extLst>
            </p:cNvPr>
            <p:cNvSpPr/>
            <p:nvPr/>
          </p:nvSpPr>
          <p:spPr>
            <a:xfrm flipH="1">
              <a:off x="5612619" y="5772541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5D67FB7-D4CE-002E-6297-93E8BA89305D}"/>
                </a:ext>
              </a:extLst>
            </p:cNvPr>
            <p:cNvSpPr/>
            <p:nvPr/>
          </p:nvSpPr>
          <p:spPr>
            <a:xfrm flipH="1">
              <a:off x="5541071" y="5641763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535F6FDA-9741-493E-FD9C-99FBDC9C9CED}"/>
                </a:ext>
              </a:extLst>
            </p:cNvPr>
            <p:cNvSpPr/>
            <p:nvPr/>
          </p:nvSpPr>
          <p:spPr>
            <a:xfrm flipH="1">
              <a:off x="5470597" y="5772541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8328FB9-714B-7671-3EFE-40E9C90513B0}"/>
              </a:ext>
            </a:extLst>
          </p:cNvPr>
          <p:cNvGrpSpPr/>
          <p:nvPr/>
        </p:nvGrpSpPr>
        <p:grpSpPr>
          <a:xfrm>
            <a:off x="9755041" y="4763857"/>
            <a:ext cx="355014" cy="354031"/>
            <a:chOff x="8321646" y="2155272"/>
            <a:chExt cx="355014" cy="354031"/>
          </a:xfrm>
          <a:solidFill>
            <a:srgbClr val="0070C0"/>
          </a:solidFill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4AFAD41-9CB1-D9B4-BCA2-922F1A4154A4}"/>
                </a:ext>
              </a:extLst>
            </p:cNvPr>
            <p:cNvSpPr/>
            <p:nvPr/>
          </p:nvSpPr>
          <p:spPr>
            <a:xfrm flipH="1">
              <a:off x="8601504" y="2324020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B1E39CF1-2B98-F919-F987-B638B80523C6}"/>
                </a:ext>
              </a:extLst>
            </p:cNvPr>
            <p:cNvSpPr/>
            <p:nvPr/>
          </p:nvSpPr>
          <p:spPr>
            <a:xfrm flipH="1">
              <a:off x="8532047" y="2202421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F2F8FE1-03BC-FA7B-26EF-1A8128A6DABD}"/>
                </a:ext>
              </a:extLst>
            </p:cNvPr>
            <p:cNvSpPr/>
            <p:nvPr/>
          </p:nvSpPr>
          <p:spPr>
            <a:xfrm flipH="1">
              <a:off x="8457637" y="2290270"/>
              <a:ext cx="75156" cy="218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1CF584CB-9C50-90D5-576B-1190848585BF}"/>
                </a:ext>
              </a:extLst>
            </p:cNvPr>
            <p:cNvSpPr/>
            <p:nvPr/>
          </p:nvSpPr>
          <p:spPr>
            <a:xfrm flipH="1">
              <a:off x="8395725" y="2196297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0FA9DD70-7113-9E38-73AC-886AEDA15EB3}"/>
                </a:ext>
              </a:extLst>
            </p:cNvPr>
            <p:cNvSpPr/>
            <p:nvPr/>
          </p:nvSpPr>
          <p:spPr>
            <a:xfrm flipH="1">
              <a:off x="8321646" y="2155272"/>
              <a:ext cx="74410" cy="3535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B1879920-877C-FA2D-25E7-AE34FAF37C01}"/>
              </a:ext>
            </a:extLst>
          </p:cNvPr>
          <p:cNvGrpSpPr/>
          <p:nvPr/>
        </p:nvGrpSpPr>
        <p:grpSpPr>
          <a:xfrm>
            <a:off x="2855985" y="4809469"/>
            <a:ext cx="351078" cy="354768"/>
            <a:chOff x="8325582" y="2552978"/>
            <a:chExt cx="351078" cy="354768"/>
          </a:xfrm>
          <a:solidFill>
            <a:schemeClr val="accent2"/>
          </a:solidFill>
        </p:grpSpPr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B16C1736-9BD3-B84B-66EB-9BEB0163D445}"/>
                </a:ext>
              </a:extLst>
            </p:cNvPr>
            <p:cNvSpPr/>
            <p:nvPr/>
          </p:nvSpPr>
          <p:spPr>
            <a:xfrm flipH="1">
              <a:off x="8607203" y="2690393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531004A9-343E-661A-4CBD-C4B792A68D8D}"/>
                </a:ext>
              </a:extLst>
            </p:cNvPr>
            <p:cNvSpPr/>
            <p:nvPr/>
          </p:nvSpPr>
          <p:spPr>
            <a:xfrm flipH="1">
              <a:off x="8532047" y="2600863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0E4099D7-D069-59CF-2C1E-1F1B0E4BFB86}"/>
                </a:ext>
              </a:extLst>
            </p:cNvPr>
            <p:cNvSpPr/>
            <p:nvPr/>
          </p:nvSpPr>
          <p:spPr>
            <a:xfrm flipH="1">
              <a:off x="8455182" y="2552978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5DE9F269-D324-C3E7-A4C1-CB190C4F2FDF}"/>
                </a:ext>
              </a:extLst>
            </p:cNvPr>
            <p:cNvSpPr/>
            <p:nvPr/>
          </p:nvSpPr>
          <p:spPr>
            <a:xfrm flipH="1">
              <a:off x="8385496" y="2720148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9BBF4C24-4503-F0F5-218E-FFD04BEA825C}"/>
                </a:ext>
              </a:extLst>
            </p:cNvPr>
            <p:cNvSpPr/>
            <p:nvPr/>
          </p:nvSpPr>
          <p:spPr>
            <a:xfrm flipH="1">
              <a:off x="8325582" y="2750109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0DF5F8A-4714-8C1C-C9E1-716BA4875086}"/>
              </a:ext>
            </a:extLst>
          </p:cNvPr>
          <p:cNvGrpSpPr/>
          <p:nvPr/>
        </p:nvGrpSpPr>
        <p:grpSpPr>
          <a:xfrm>
            <a:off x="6317233" y="4810785"/>
            <a:ext cx="346810" cy="308896"/>
            <a:chOff x="8325582" y="2992227"/>
            <a:chExt cx="346810" cy="308896"/>
          </a:xfrm>
          <a:solidFill>
            <a:schemeClr val="bg1">
              <a:lumMod val="65000"/>
            </a:schemeClr>
          </a:solidFill>
        </p:grpSpPr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42B16F67-FCAF-5F1D-A5CA-3A39B69B9834}"/>
                </a:ext>
              </a:extLst>
            </p:cNvPr>
            <p:cNvSpPr/>
            <p:nvPr/>
          </p:nvSpPr>
          <p:spPr>
            <a:xfrm flipH="1">
              <a:off x="8607203" y="3073618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id="{3CBFF086-1E51-7BDE-1B18-61D81A7873E3}"/>
                </a:ext>
              </a:extLst>
            </p:cNvPr>
            <p:cNvSpPr/>
            <p:nvPr/>
          </p:nvSpPr>
          <p:spPr>
            <a:xfrm flipH="1">
              <a:off x="8532047" y="2992227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05B82005-CFE1-CCE7-396D-DD41A4F172F4}"/>
                </a:ext>
              </a:extLst>
            </p:cNvPr>
            <p:cNvSpPr/>
            <p:nvPr/>
          </p:nvSpPr>
          <p:spPr>
            <a:xfrm flipH="1">
              <a:off x="8467604" y="3161127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0F81AF02-F2F3-AA0E-35B6-857D28C8BBB6}"/>
                </a:ext>
              </a:extLst>
            </p:cNvPr>
            <p:cNvSpPr/>
            <p:nvPr/>
          </p:nvSpPr>
          <p:spPr>
            <a:xfrm flipH="1">
              <a:off x="8396056" y="3031619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D0DAAF8F-02B0-2690-F618-A76F6D609255}"/>
                </a:ext>
              </a:extLst>
            </p:cNvPr>
            <p:cNvSpPr/>
            <p:nvPr/>
          </p:nvSpPr>
          <p:spPr>
            <a:xfrm flipH="1">
              <a:off x="8325582" y="3161127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922BB55-7CD0-71EF-15B8-0195230C4909}"/>
              </a:ext>
            </a:extLst>
          </p:cNvPr>
          <p:cNvGrpSpPr/>
          <p:nvPr/>
        </p:nvGrpSpPr>
        <p:grpSpPr>
          <a:xfrm>
            <a:off x="5765394" y="4781423"/>
            <a:ext cx="355014" cy="354775"/>
            <a:chOff x="5435625" y="2903652"/>
            <a:chExt cx="355014" cy="354775"/>
          </a:xfrm>
          <a:solidFill>
            <a:schemeClr val="bg1">
              <a:lumMod val="65000"/>
            </a:schemeClr>
          </a:solidFill>
        </p:grpSpPr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B068B66F-1092-B39F-A93E-908FB9C479E4}"/>
                </a:ext>
              </a:extLst>
            </p:cNvPr>
            <p:cNvSpPr/>
            <p:nvPr/>
          </p:nvSpPr>
          <p:spPr>
            <a:xfrm flipH="1">
              <a:off x="5715483" y="3072400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8C74FCB2-6A75-A82A-71F4-40D13A43932A}"/>
                </a:ext>
              </a:extLst>
            </p:cNvPr>
            <p:cNvSpPr/>
            <p:nvPr/>
          </p:nvSpPr>
          <p:spPr>
            <a:xfrm flipH="1">
              <a:off x="5646026" y="2950801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AAC1B56D-83B5-939E-0C32-9B65FDF31846}"/>
                </a:ext>
              </a:extLst>
            </p:cNvPr>
            <p:cNvSpPr/>
            <p:nvPr/>
          </p:nvSpPr>
          <p:spPr>
            <a:xfrm flipH="1">
              <a:off x="5571616" y="3038650"/>
              <a:ext cx="75156" cy="218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hteck 153">
              <a:extLst>
                <a:ext uri="{FF2B5EF4-FFF2-40B4-BE49-F238E27FC236}">
                  <a16:creationId xmlns:a16="http://schemas.microsoft.com/office/drawing/2014/main" id="{3858A967-CF89-A510-EF78-31BE89764C02}"/>
                </a:ext>
              </a:extLst>
            </p:cNvPr>
            <p:cNvSpPr/>
            <p:nvPr/>
          </p:nvSpPr>
          <p:spPr>
            <a:xfrm flipH="1">
              <a:off x="5509704" y="2946582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E9AAEAE7-136F-B09A-F0F9-525FABF22330}"/>
                </a:ext>
              </a:extLst>
            </p:cNvPr>
            <p:cNvSpPr/>
            <p:nvPr/>
          </p:nvSpPr>
          <p:spPr>
            <a:xfrm flipH="1">
              <a:off x="5435625" y="2903652"/>
              <a:ext cx="74410" cy="3535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77120765-A2D0-83E0-42C7-DEB73025914F}"/>
              </a:ext>
            </a:extLst>
          </p:cNvPr>
          <p:cNvGrpSpPr/>
          <p:nvPr/>
        </p:nvGrpSpPr>
        <p:grpSpPr>
          <a:xfrm>
            <a:off x="2351684" y="4817695"/>
            <a:ext cx="351078" cy="355102"/>
            <a:chOff x="5430506" y="2470934"/>
            <a:chExt cx="351078" cy="355102"/>
          </a:xfrm>
          <a:solidFill>
            <a:schemeClr val="accent2"/>
          </a:solidFill>
        </p:grpSpPr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3DAFD91C-D077-C128-9DA2-D036B07B5E96}"/>
                </a:ext>
              </a:extLst>
            </p:cNvPr>
            <p:cNvSpPr/>
            <p:nvPr/>
          </p:nvSpPr>
          <p:spPr>
            <a:xfrm flipH="1">
              <a:off x="5712127" y="2608349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D43A43AC-8700-1CB6-E97B-CEB8F8C5DB02}"/>
                </a:ext>
              </a:extLst>
            </p:cNvPr>
            <p:cNvSpPr/>
            <p:nvPr/>
          </p:nvSpPr>
          <p:spPr>
            <a:xfrm flipH="1">
              <a:off x="5636971" y="2518819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FDD7AE45-9889-DA12-2E17-FE55FA977855}"/>
                </a:ext>
              </a:extLst>
            </p:cNvPr>
            <p:cNvSpPr/>
            <p:nvPr/>
          </p:nvSpPr>
          <p:spPr>
            <a:xfrm flipH="1">
              <a:off x="5560106" y="2470934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Rechteck 219">
              <a:extLst>
                <a:ext uri="{FF2B5EF4-FFF2-40B4-BE49-F238E27FC236}">
                  <a16:creationId xmlns:a16="http://schemas.microsoft.com/office/drawing/2014/main" id="{81E3FAAA-9022-A0C7-A1EA-0609ADFFFAD8}"/>
                </a:ext>
              </a:extLst>
            </p:cNvPr>
            <p:cNvSpPr/>
            <p:nvPr/>
          </p:nvSpPr>
          <p:spPr>
            <a:xfrm flipH="1">
              <a:off x="5490420" y="2640009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FA06F37C-AE0B-2F1F-4C36-A9879E926609}"/>
                </a:ext>
              </a:extLst>
            </p:cNvPr>
            <p:cNvSpPr/>
            <p:nvPr/>
          </p:nvSpPr>
          <p:spPr>
            <a:xfrm flipH="1">
              <a:off x="5430506" y="2668065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FE6BFC3-2354-E1E2-AEC0-DF95B122C8C5}"/>
              </a:ext>
            </a:extLst>
          </p:cNvPr>
          <p:cNvGrpSpPr/>
          <p:nvPr/>
        </p:nvGrpSpPr>
        <p:grpSpPr>
          <a:xfrm>
            <a:off x="9259111" y="4807362"/>
            <a:ext cx="346810" cy="306884"/>
            <a:chOff x="5418084" y="2117150"/>
            <a:chExt cx="346810" cy="306884"/>
          </a:xfrm>
          <a:solidFill>
            <a:srgbClr val="0070C0"/>
          </a:solidFill>
        </p:grpSpPr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6D7600D2-7E35-1AA1-AD5A-87939C6E530A}"/>
                </a:ext>
              </a:extLst>
            </p:cNvPr>
            <p:cNvSpPr/>
            <p:nvPr/>
          </p:nvSpPr>
          <p:spPr>
            <a:xfrm flipH="1">
              <a:off x="5699705" y="2198541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516C0AF6-0EB7-CB7B-A5E6-05DAF2020080}"/>
                </a:ext>
              </a:extLst>
            </p:cNvPr>
            <p:cNvSpPr/>
            <p:nvPr/>
          </p:nvSpPr>
          <p:spPr>
            <a:xfrm flipH="1">
              <a:off x="5624549" y="2117150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7792EE12-93FF-1DE7-F5C7-5C341B3DBD5A}"/>
                </a:ext>
              </a:extLst>
            </p:cNvPr>
            <p:cNvSpPr/>
            <p:nvPr/>
          </p:nvSpPr>
          <p:spPr>
            <a:xfrm flipH="1">
              <a:off x="5560106" y="2286050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0839C74E-25BC-FA61-ED79-93A92664739C}"/>
                </a:ext>
              </a:extLst>
            </p:cNvPr>
            <p:cNvSpPr/>
            <p:nvPr/>
          </p:nvSpPr>
          <p:spPr>
            <a:xfrm flipH="1">
              <a:off x="5488558" y="2153367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2" name="Rechteck 241">
              <a:extLst>
                <a:ext uri="{FF2B5EF4-FFF2-40B4-BE49-F238E27FC236}">
                  <a16:creationId xmlns:a16="http://schemas.microsoft.com/office/drawing/2014/main" id="{D648F68B-16E5-0D43-0AB7-CEB58AA98BC4}"/>
                </a:ext>
              </a:extLst>
            </p:cNvPr>
            <p:cNvSpPr/>
            <p:nvPr/>
          </p:nvSpPr>
          <p:spPr>
            <a:xfrm flipH="1">
              <a:off x="5418084" y="2286050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C2933E7E-6E38-BF5A-A046-136B5BF68627}"/>
              </a:ext>
            </a:extLst>
          </p:cNvPr>
          <p:cNvGrpSpPr/>
          <p:nvPr/>
        </p:nvGrpSpPr>
        <p:grpSpPr>
          <a:xfrm>
            <a:off x="6298200" y="5229358"/>
            <a:ext cx="355014" cy="354775"/>
            <a:chOff x="8316623" y="5568441"/>
            <a:chExt cx="355014" cy="354775"/>
          </a:xfrm>
          <a:solidFill>
            <a:schemeClr val="bg1">
              <a:lumMod val="65000"/>
            </a:schemeClr>
          </a:solidFill>
        </p:grpSpPr>
        <p:sp>
          <p:nvSpPr>
            <p:cNvPr id="244" name="Rechteck 243">
              <a:extLst>
                <a:ext uri="{FF2B5EF4-FFF2-40B4-BE49-F238E27FC236}">
                  <a16:creationId xmlns:a16="http://schemas.microsoft.com/office/drawing/2014/main" id="{44CED259-F415-49E3-1AE6-5C884AF50449}"/>
                </a:ext>
              </a:extLst>
            </p:cNvPr>
            <p:cNvSpPr/>
            <p:nvPr/>
          </p:nvSpPr>
          <p:spPr>
            <a:xfrm>
              <a:off x="8316623" y="5737189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Rechteck 244">
              <a:extLst>
                <a:ext uri="{FF2B5EF4-FFF2-40B4-BE49-F238E27FC236}">
                  <a16:creationId xmlns:a16="http://schemas.microsoft.com/office/drawing/2014/main" id="{E7C5322E-8DC5-DB56-67F7-3306EA189FC9}"/>
                </a:ext>
              </a:extLst>
            </p:cNvPr>
            <p:cNvSpPr/>
            <p:nvPr/>
          </p:nvSpPr>
          <p:spPr>
            <a:xfrm>
              <a:off x="8386080" y="5615590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Rechteck 245">
              <a:extLst>
                <a:ext uri="{FF2B5EF4-FFF2-40B4-BE49-F238E27FC236}">
                  <a16:creationId xmlns:a16="http://schemas.microsoft.com/office/drawing/2014/main" id="{687F70D6-429A-2E5E-B744-A837CF037EC6}"/>
                </a:ext>
              </a:extLst>
            </p:cNvPr>
            <p:cNvSpPr/>
            <p:nvPr/>
          </p:nvSpPr>
          <p:spPr>
            <a:xfrm>
              <a:off x="8460490" y="5703439"/>
              <a:ext cx="75156" cy="218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Rechteck 246">
              <a:extLst>
                <a:ext uri="{FF2B5EF4-FFF2-40B4-BE49-F238E27FC236}">
                  <a16:creationId xmlns:a16="http://schemas.microsoft.com/office/drawing/2014/main" id="{825FF406-803F-F583-682F-817769EDCEA4}"/>
                </a:ext>
              </a:extLst>
            </p:cNvPr>
            <p:cNvSpPr/>
            <p:nvPr/>
          </p:nvSpPr>
          <p:spPr>
            <a:xfrm>
              <a:off x="8522402" y="5611371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Rechteck 247">
              <a:extLst>
                <a:ext uri="{FF2B5EF4-FFF2-40B4-BE49-F238E27FC236}">
                  <a16:creationId xmlns:a16="http://schemas.microsoft.com/office/drawing/2014/main" id="{943A4042-59BB-19F9-3878-2D91B537EDD2}"/>
                </a:ext>
              </a:extLst>
            </p:cNvPr>
            <p:cNvSpPr/>
            <p:nvPr/>
          </p:nvSpPr>
          <p:spPr>
            <a:xfrm>
              <a:off x="8597227" y="5568441"/>
              <a:ext cx="74410" cy="3535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CFACA2B5-467A-674D-8EFB-F2539901499A}"/>
              </a:ext>
            </a:extLst>
          </p:cNvPr>
          <p:cNvGrpSpPr/>
          <p:nvPr/>
        </p:nvGrpSpPr>
        <p:grpSpPr>
          <a:xfrm>
            <a:off x="2867163" y="5273262"/>
            <a:ext cx="351078" cy="355102"/>
            <a:chOff x="8325678" y="5135723"/>
            <a:chExt cx="351078" cy="355102"/>
          </a:xfrm>
          <a:solidFill>
            <a:schemeClr val="accent2"/>
          </a:solidFill>
        </p:grpSpPr>
        <p:sp>
          <p:nvSpPr>
            <p:cNvPr id="250" name="Rechteck 249">
              <a:extLst>
                <a:ext uri="{FF2B5EF4-FFF2-40B4-BE49-F238E27FC236}">
                  <a16:creationId xmlns:a16="http://schemas.microsoft.com/office/drawing/2014/main" id="{A0A246A1-E32D-C25D-1D3A-8935BE413198}"/>
                </a:ext>
              </a:extLst>
            </p:cNvPr>
            <p:cNvSpPr/>
            <p:nvPr/>
          </p:nvSpPr>
          <p:spPr>
            <a:xfrm>
              <a:off x="8325678" y="5273138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A014F7A4-0893-BAC4-3D97-8545290A2B43}"/>
                </a:ext>
              </a:extLst>
            </p:cNvPr>
            <p:cNvSpPr/>
            <p:nvPr/>
          </p:nvSpPr>
          <p:spPr>
            <a:xfrm>
              <a:off x="8395135" y="5183608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Rechteck 251">
              <a:extLst>
                <a:ext uri="{FF2B5EF4-FFF2-40B4-BE49-F238E27FC236}">
                  <a16:creationId xmlns:a16="http://schemas.microsoft.com/office/drawing/2014/main" id="{1C2F1A5E-2994-4D68-6503-0BDCC9C8BDFD}"/>
                </a:ext>
              </a:extLst>
            </p:cNvPr>
            <p:cNvSpPr/>
            <p:nvPr/>
          </p:nvSpPr>
          <p:spPr>
            <a:xfrm>
              <a:off x="8469545" y="5135723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3" name="Rechteck 252">
              <a:extLst>
                <a:ext uri="{FF2B5EF4-FFF2-40B4-BE49-F238E27FC236}">
                  <a16:creationId xmlns:a16="http://schemas.microsoft.com/office/drawing/2014/main" id="{243FDAFF-BD85-5EB5-F1A1-00BCE76B9149}"/>
                </a:ext>
              </a:extLst>
            </p:cNvPr>
            <p:cNvSpPr/>
            <p:nvPr/>
          </p:nvSpPr>
          <p:spPr>
            <a:xfrm>
              <a:off x="8531458" y="5304798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BB9BD007-A55F-BFB0-76A3-DA99D2EE8E21}"/>
                </a:ext>
              </a:extLst>
            </p:cNvPr>
            <p:cNvSpPr/>
            <p:nvPr/>
          </p:nvSpPr>
          <p:spPr>
            <a:xfrm>
              <a:off x="8606282" y="5332854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93AEF5CA-A8B3-EB72-8ABD-22EAF705DA40}"/>
              </a:ext>
            </a:extLst>
          </p:cNvPr>
          <p:cNvGrpSpPr/>
          <p:nvPr/>
        </p:nvGrpSpPr>
        <p:grpSpPr>
          <a:xfrm>
            <a:off x="9768505" y="5281784"/>
            <a:ext cx="346810" cy="306884"/>
            <a:chOff x="8342368" y="4781939"/>
            <a:chExt cx="346810" cy="306884"/>
          </a:xfrm>
          <a:solidFill>
            <a:srgbClr val="0070C0"/>
          </a:solidFill>
        </p:grpSpPr>
        <p:sp>
          <p:nvSpPr>
            <p:cNvPr id="256" name="Rechteck 255">
              <a:extLst>
                <a:ext uri="{FF2B5EF4-FFF2-40B4-BE49-F238E27FC236}">
                  <a16:creationId xmlns:a16="http://schemas.microsoft.com/office/drawing/2014/main" id="{B2B72B3F-77FA-B955-960B-620A4252A7C5}"/>
                </a:ext>
              </a:extLst>
            </p:cNvPr>
            <p:cNvSpPr/>
            <p:nvPr/>
          </p:nvSpPr>
          <p:spPr>
            <a:xfrm>
              <a:off x="8342368" y="4863330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7" name="Rechteck 256">
              <a:extLst>
                <a:ext uri="{FF2B5EF4-FFF2-40B4-BE49-F238E27FC236}">
                  <a16:creationId xmlns:a16="http://schemas.microsoft.com/office/drawing/2014/main" id="{F6566C53-314B-946F-692A-1BB34224C5BD}"/>
                </a:ext>
              </a:extLst>
            </p:cNvPr>
            <p:cNvSpPr/>
            <p:nvPr/>
          </p:nvSpPr>
          <p:spPr>
            <a:xfrm>
              <a:off x="8407557" y="4781939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8" name="Rechteck 257">
              <a:extLst>
                <a:ext uri="{FF2B5EF4-FFF2-40B4-BE49-F238E27FC236}">
                  <a16:creationId xmlns:a16="http://schemas.microsoft.com/office/drawing/2014/main" id="{2CBDA9B3-62AD-E7F1-8526-1B34652A009E}"/>
                </a:ext>
              </a:extLst>
            </p:cNvPr>
            <p:cNvSpPr/>
            <p:nvPr/>
          </p:nvSpPr>
          <p:spPr>
            <a:xfrm>
              <a:off x="8481967" y="4950839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9" name="Rechteck 258">
              <a:extLst>
                <a:ext uri="{FF2B5EF4-FFF2-40B4-BE49-F238E27FC236}">
                  <a16:creationId xmlns:a16="http://schemas.microsoft.com/office/drawing/2014/main" id="{856109DB-2AF9-5877-1B2C-5C625D0572BC}"/>
                </a:ext>
              </a:extLst>
            </p:cNvPr>
            <p:cNvSpPr/>
            <p:nvPr/>
          </p:nvSpPr>
          <p:spPr>
            <a:xfrm>
              <a:off x="8543879" y="4818156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0" name="Rechteck 259">
              <a:extLst>
                <a:ext uri="{FF2B5EF4-FFF2-40B4-BE49-F238E27FC236}">
                  <a16:creationId xmlns:a16="http://schemas.microsoft.com/office/drawing/2014/main" id="{E297B17C-1927-ABE4-1AE0-B93877FE29C2}"/>
                </a:ext>
              </a:extLst>
            </p:cNvPr>
            <p:cNvSpPr/>
            <p:nvPr/>
          </p:nvSpPr>
          <p:spPr>
            <a:xfrm>
              <a:off x="8618704" y="4950839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319D5A54-11B6-7FBF-B780-C969893EBD3E}"/>
              </a:ext>
            </a:extLst>
          </p:cNvPr>
          <p:cNvGrpSpPr/>
          <p:nvPr/>
        </p:nvGrpSpPr>
        <p:grpSpPr>
          <a:xfrm>
            <a:off x="6833458" y="5212128"/>
            <a:ext cx="349646" cy="362099"/>
            <a:chOff x="11253060" y="5570644"/>
            <a:chExt cx="349646" cy="362099"/>
          </a:xfrm>
          <a:solidFill>
            <a:schemeClr val="bg1">
              <a:lumMod val="65000"/>
            </a:schemeClr>
          </a:solidFill>
        </p:grpSpPr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8D7F6C73-59E5-F723-F1C1-5784555841E1}"/>
                </a:ext>
              </a:extLst>
            </p:cNvPr>
            <p:cNvSpPr/>
            <p:nvPr/>
          </p:nvSpPr>
          <p:spPr>
            <a:xfrm>
              <a:off x="11253060" y="5747460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3" name="Rechteck 262">
              <a:extLst>
                <a:ext uri="{FF2B5EF4-FFF2-40B4-BE49-F238E27FC236}">
                  <a16:creationId xmlns:a16="http://schemas.microsoft.com/office/drawing/2014/main" id="{4C7FDC25-1269-AD62-3E46-09FF68F9C201}"/>
                </a:ext>
              </a:extLst>
            </p:cNvPr>
            <p:cNvSpPr/>
            <p:nvPr/>
          </p:nvSpPr>
          <p:spPr>
            <a:xfrm>
              <a:off x="11322517" y="5838895"/>
              <a:ext cx="74410" cy="93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4" name="Rechteck 263">
              <a:extLst>
                <a:ext uri="{FF2B5EF4-FFF2-40B4-BE49-F238E27FC236}">
                  <a16:creationId xmlns:a16="http://schemas.microsoft.com/office/drawing/2014/main" id="{32C4E7D7-E9FC-A58B-DC28-FC79E21CC248}"/>
                </a:ext>
              </a:extLst>
            </p:cNvPr>
            <p:cNvSpPr/>
            <p:nvPr/>
          </p:nvSpPr>
          <p:spPr>
            <a:xfrm>
              <a:off x="11396927" y="5570644"/>
              <a:ext cx="75156" cy="361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AB1C438A-5395-A70C-0EAD-35F5C62B234B}"/>
                </a:ext>
              </a:extLst>
            </p:cNvPr>
            <p:cNvSpPr/>
            <p:nvPr/>
          </p:nvSpPr>
          <p:spPr>
            <a:xfrm>
              <a:off x="11458839" y="5619737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6" name="Rechteck 265">
              <a:extLst>
                <a:ext uri="{FF2B5EF4-FFF2-40B4-BE49-F238E27FC236}">
                  <a16:creationId xmlns:a16="http://schemas.microsoft.com/office/drawing/2014/main" id="{515D0DA6-EF9B-EC02-4086-F04C8D34D48F}"/>
                </a:ext>
              </a:extLst>
            </p:cNvPr>
            <p:cNvSpPr/>
            <p:nvPr/>
          </p:nvSpPr>
          <p:spPr>
            <a:xfrm>
              <a:off x="11533664" y="5727090"/>
              <a:ext cx="69042" cy="205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7" name="Gruppieren 266">
            <a:extLst>
              <a:ext uri="{FF2B5EF4-FFF2-40B4-BE49-F238E27FC236}">
                <a16:creationId xmlns:a16="http://schemas.microsoft.com/office/drawing/2014/main" id="{D75E7080-9302-6B87-BA18-1E8F1C06778F}"/>
              </a:ext>
            </a:extLst>
          </p:cNvPr>
          <p:cNvGrpSpPr/>
          <p:nvPr/>
        </p:nvGrpSpPr>
        <p:grpSpPr>
          <a:xfrm>
            <a:off x="10279351" y="5240387"/>
            <a:ext cx="351078" cy="355102"/>
            <a:chOff x="11256959" y="4733881"/>
            <a:chExt cx="351078" cy="355102"/>
          </a:xfrm>
          <a:solidFill>
            <a:srgbClr val="0070C0"/>
          </a:solidFill>
        </p:grpSpPr>
        <p:sp>
          <p:nvSpPr>
            <p:cNvPr id="268" name="Rechteck 267">
              <a:extLst>
                <a:ext uri="{FF2B5EF4-FFF2-40B4-BE49-F238E27FC236}">
                  <a16:creationId xmlns:a16="http://schemas.microsoft.com/office/drawing/2014/main" id="{4D9DF7FE-7465-8426-1C03-1C52F6F83D5C}"/>
                </a:ext>
              </a:extLst>
            </p:cNvPr>
            <p:cNvSpPr/>
            <p:nvPr/>
          </p:nvSpPr>
          <p:spPr>
            <a:xfrm>
              <a:off x="11256959" y="4871296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9" name="Rechteck 268">
              <a:extLst>
                <a:ext uri="{FF2B5EF4-FFF2-40B4-BE49-F238E27FC236}">
                  <a16:creationId xmlns:a16="http://schemas.microsoft.com/office/drawing/2014/main" id="{2DF35827-B82D-7225-5B7F-D42BD685AFA2}"/>
                </a:ext>
              </a:extLst>
            </p:cNvPr>
            <p:cNvSpPr/>
            <p:nvPr/>
          </p:nvSpPr>
          <p:spPr>
            <a:xfrm>
              <a:off x="11326416" y="4781766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0" name="Rechteck 269">
              <a:extLst>
                <a:ext uri="{FF2B5EF4-FFF2-40B4-BE49-F238E27FC236}">
                  <a16:creationId xmlns:a16="http://schemas.microsoft.com/office/drawing/2014/main" id="{1F5BD053-C2A4-4B18-501C-54761BC9624A}"/>
                </a:ext>
              </a:extLst>
            </p:cNvPr>
            <p:cNvSpPr/>
            <p:nvPr/>
          </p:nvSpPr>
          <p:spPr>
            <a:xfrm>
              <a:off x="11400826" y="4733881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Rechteck 270">
              <a:extLst>
                <a:ext uri="{FF2B5EF4-FFF2-40B4-BE49-F238E27FC236}">
                  <a16:creationId xmlns:a16="http://schemas.microsoft.com/office/drawing/2014/main" id="{DDD02308-83D1-8466-F605-5B1EC04D54B6}"/>
                </a:ext>
              </a:extLst>
            </p:cNvPr>
            <p:cNvSpPr/>
            <p:nvPr/>
          </p:nvSpPr>
          <p:spPr>
            <a:xfrm>
              <a:off x="11462739" y="4902956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CD21AEA0-A2B3-F0E6-21D3-BDBADE59C1A9}"/>
                </a:ext>
              </a:extLst>
            </p:cNvPr>
            <p:cNvSpPr/>
            <p:nvPr/>
          </p:nvSpPr>
          <p:spPr>
            <a:xfrm>
              <a:off x="11537563" y="4931012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3" name="Gruppieren 272">
            <a:extLst>
              <a:ext uri="{FF2B5EF4-FFF2-40B4-BE49-F238E27FC236}">
                <a16:creationId xmlns:a16="http://schemas.microsoft.com/office/drawing/2014/main" id="{458D79F3-E16D-9BB6-DAB6-A8909D8C2C24}"/>
              </a:ext>
            </a:extLst>
          </p:cNvPr>
          <p:cNvGrpSpPr/>
          <p:nvPr/>
        </p:nvGrpSpPr>
        <p:grpSpPr>
          <a:xfrm>
            <a:off x="3362522" y="5315069"/>
            <a:ext cx="346810" cy="306884"/>
            <a:chOff x="11257328" y="5169978"/>
            <a:chExt cx="346810" cy="306884"/>
          </a:xfrm>
          <a:solidFill>
            <a:schemeClr val="accent2"/>
          </a:solidFill>
        </p:grpSpPr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5D60C3EA-16B8-99E5-21D3-FCAE135720B2}"/>
                </a:ext>
              </a:extLst>
            </p:cNvPr>
            <p:cNvSpPr/>
            <p:nvPr/>
          </p:nvSpPr>
          <p:spPr>
            <a:xfrm>
              <a:off x="11257328" y="5251369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5" name="Rechteck 274">
              <a:extLst>
                <a:ext uri="{FF2B5EF4-FFF2-40B4-BE49-F238E27FC236}">
                  <a16:creationId xmlns:a16="http://schemas.microsoft.com/office/drawing/2014/main" id="{6CCF205D-30CD-6F9D-3A85-80F472405663}"/>
                </a:ext>
              </a:extLst>
            </p:cNvPr>
            <p:cNvSpPr/>
            <p:nvPr/>
          </p:nvSpPr>
          <p:spPr>
            <a:xfrm>
              <a:off x="11322517" y="5169978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6" name="Rechteck 275">
              <a:extLst>
                <a:ext uri="{FF2B5EF4-FFF2-40B4-BE49-F238E27FC236}">
                  <a16:creationId xmlns:a16="http://schemas.microsoft.com/office/drawing/2014/main" id="{105BCF19-BA79-171F-57C5-A3135F34540F}"/>
                </a:ext>
              </a:extLst>
            </p:cNvPr>
            <p:cNvSpPr/>
            <p:nvPr/>
          </p:nvSpPr>
          <p:spPr>
            <a:xfrm>
              <a:off x="11396927" y="5338878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7" name="Rechteck 276">
              <a:extLst>
                <a:ext uri="{FF2B5EF4-FFF2-40B4-BE49-F238E27FC236}">
                  <a16:creationId xmlns:a16="http://schemas.microsoft.com/office/drawing/2014/main" id="{B6366A20-A96F-BE6E-A473-308103118929}"/>
                </a:ext>
              </a:extLst>
            </p:cNvPr>
            <p:cNvSpPr/>
            <p:nvPr/>
          </p:nvSpPr>
          <p:spPr>
            <a:xfrm>
              <a:off x="11458839" y="5204290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8" name="Rechteck 277">
              <a:extLst>
                <a:ext uri="{FF2B5EF4-FFF2-40B4-BE49-F238E27FC236}">
                  <a16:creationId xmlns:a16="http://schemas.microsoft.com/office/drawing/2014/main" id="{D7596106-E8B2-71ED-E17F-5D768F04827E}"/>
                </a:ext>
              </a:extLst>
            </p:cNvPr>
            <p:cNvSpPr/>
            <p:nvPr/>
          </p:nvSpPr>
          <p:spPr>
            <a:xfrm>
              <a:off x="11533664" y="5338878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9" name="Gruppieren 278">
            <a:extLst>
              <a:ext uri="{FF2B5EF4-FFF2-40B4-BE49-F238E27FC236}">
                <a16:creationId xmlns:a16="http://schemas.microsoft.com/office/drawing/2014/main" id="{E93EDF23-7BBF-8517-A9B3-97F255D8C410}"/>
              </a:ext>
            </a:extLst>
          </p:cNvPr>
          <p:cNvGrpSpPr/>
          <p:nvPr/>
        </p:nvGrpSpPr>
        <p:grpSpPr>
          <a:xfrm>
            <a:off x="6838609" y="4757575"/>
            <a:ext cx="349646" cy="362099"/>
            <a:chOff x="11208623" y="2908764"/>
            <a:chExt cx="349646" cy="362099"/>
          </a:xfrm>
          <a:solidFill>
            <a:schemeClr val="bg1">
              <a:lumMod val="65000"/>
            </a:schemeClr>
          </a:solidFill>
        </p:grpSpPr>
        <p:sp>
          <p:nvSpPr>
            <p:cNvPr id="280" name="Rechteck 279">
              <a:extLst>
                <a:ext uri="{FF2B5EF4-FFF2-40B4-BE49-F238E27FC236}">
                  <a16:creationId xmlns:a16="http://schemas.microsoft.com/office/drawing/2014/main" id="{A5363C74-CDF8-8E7F-80AC-D45CE6A91A9D}"/>
                </a:ext>
              </a:extLst>
            </p:cNvPr>
            <p:cNvSpPr/>
            <p:nvPr/>
          </p:nvSpPr>
          <p:spPr>
            <a:xfrm flipH="1">
              <a:off x="11483113" y="3085580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1" name="Rechteck 280">
              <a:extLst>
                <a:ext uri="{FF2B5EF4-FFF2-40B4-BE49-F238E27FC236}">
                  <a16:creationId xmlns:a16="http://schemas.microsoft.com/office/drawing/2014/main" id="{CCB43E64-9B4D-A447-E016-8846C637FDAF}"/>
                </a:ext>
              </a:extLst>
            </p:cNvPr>
            <p:cNvSpPr/>
            <p:nvPr/>
          </p:nvSpPr>
          <p:spPr>
            <a:xfrm flipH="1">
              <a:off x="11414402" y="3177015"/>
              <a:ext cx="74410" cy="93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9203DA36-A4D6-7BB8-2246-EB5660CC29F6}"/>
                </a:ext>
              </a:extLst>
            </p:cNvPr>
            <p:cNvSpPr/>
            <p:nvPr/>
          </p:nvSpPr>
          <p:spPr>
            <a:xfrm flipH="1">
              <a:off x="11339246" y="2908764"/>
              <a:ext cx="75156" cy="361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3" name="Rechteck 282">
              <a:extLst>
                <a:ext uri="{FF2B5EF4-FFF2-40B4-BE49-F238E27FC236}">
                  <a16:creationId xmlns:a16="http://schemas.microsoft.com/office/drawing/2014/main" id="{DAEB58F5-496E-BDAE-2089-E5A4BE464E4D}"/>
                </a:ext>
              </a:extLst>
            </p:cNvPr>
            <p:cNvSpPr/>
            <p:nvPr/>
          </p:nvSpPr>
          <p:spPr>
            <a:xfrm flipH="1">
              <a:off x="11277334" y="2955952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4" name="Rechteck 283">
              <a:extLst>
                <a:ext uri="{FF2B5EF4-FFF2-40B4-BE49-F238E27FC236}">
                  <a16:creationId xmlns:a16="http://schemas.microsoft.com/office/drawing/2014/main" id="{3FF4B96E-2ADD-0618-A260-0995AAF75B9E}"/>
                </a:ext>
              </a:extLst>
            </p:cNvPr>
            <p:cNvSpPr/>
            <p:nvPr/>
          </p:nvSpPr>
          <p:spPr>
            <a:xfrm flipH="1">
              <a:off x="11208623" y="3065210"/>
              <a:ext cx="69042" cy="205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A3700308-CFEA-6FC8-AD27-4E07F776592D}"/>
              </a:ext>
            </a:extLst>
          </p:cNvPr>
          <p:cNvGrpSpPr/>
          <p:nvPr/>
        </p:nvGrpSpPr>
        <p:grpSpPr>
          <a:xfrm>
            <a:off x="10266962" y="4748668"/>
            <a:ext cx="351078" cy="355102"/>
            <a:chOff x="11203292" y="2072001"/>
            <a:chExt cx="351078" cy="355102"/>
          </a:xfrm>
          <a:solidFill>
            <a:srgbClr val="0070C0"/>
          </a:solidFill>
        </p:grpSpPr>
        <p:sp>
          <p:nvSpPr>
            <p:cNvPr id="286" name="Rechteck 285">
              <a:extLst>
                <a:ext uri="{FF2B5EF4-FFF2-40B4-BE49-F238E27FC236}">
                  <a16:creationId xmlns:a16="http://schemas.microsoft.com/office/drawing/2014/main" id="{30D2CD0E-C85D-F7E6-9413-047EF5B827F1}"/>
                </a:ext>
              </a:extLst>
            </p:cNvPr>
            <p:cNvSpPr/>
            <p:nvPr/>
          </p:nvSpPr>
          <p:spPr>
            <a:xfrm flipH="1">
              <a:off x="11484913" y="2209416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7" name="Rechteck 286">
              <a:extLst>
                <a:ext uri="{FF2B5EF4-FFF2-40B4-BE49-F238E27FC236}">
                  <a16:creationId xmlns:a16="http://schemas.microsoft.com/office/drawing/2014/main" id="{C40703C8-0D19-4D75-18B1-5F7508191FE3}"/>
                </a:ext>
              </a:extLst>
            </p:cNvPr>
            <p:cNvSpPr/>
            <p:nvPr/>
          </p:nvSpPr>
          <p:spPr>
            <a:xfrm flipH="1">
              <a:off x="11409757" y="2119886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8" name="Rechteck 287">
              <a:extLst>
                <a:ext uri="{FF2B5EF4-FFF2-40B4-BE49-F238E27FC236}">
                  <a16:creationId xmlns:a16="http://schemas.microsoft.com/office/drawing/2014/main" id="{08096C36-9066-BD40-6917-45A2AEC480CD}"/>
                </a:ext>
              </a:extLst>
            </p:cNvPr>
            <p:cNvSpPr/>
            <p:nvPr/>
          </p:nvSpPr>
          <p:spPr>
            <a:xfrm flipH="1">
              <a:off x="11332892" y="2072001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9" name="Rechteck 288">
              <a:extLst>
                <a:ext uri="{FF2B5EF4-FFF2-40B4-BE49-F238E27FC236}">
                  <a16:creationId xmlns:a16="http://schemas.microsoft.com/office/drawing/2014/main" id="{69AE8929-53C3-58E1-D256-AB262422AEE9}"/>
                </a:ext>
              </a:extLst>
            </p:cNvPr>
            <p:cNvSpPr/>
            <p:nvPr/>
          </p:nvSpPr>
          <p:spPr>
            <a:xfrm flipH="1">
              <a:off x="11263206" y="2241076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0" name="Rechteck 289">
              <a:extLst>
                <a:ext uri="{FF2B5EF4-FFF2-40B4-BE49-F238E27FC236}">
                  <a16:creationId xmlns:a16="http://schemas.microsoft.com/office/drawing/2014/main" id="{968683A6-4E8F-5FA2-D467-2E996E48B581}"/>
                </a:ext>
              </a:extLst>
            </p:cNvPr>
            <p:cNvSpPr/>
            <p:nvPr/>
          </p:nvSpPr>
          <p:spPr>
            <a:xfrm flipH="1">
              <a:off x="11203292" y="2269132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9AE3F17E-CBD6-40EE-93D1-4A1C278A5941}"/>
              </a:ext>
            </a:extLst>
          </p:cNvPr>
          <p:cNvGrpSpPr/>
          <p:nvPr/>
        </p:nvGrpSpPr>
        <p:grpSpPr>
          <a:xfrm>
            <a:off x="3360971" y="4860150"/>
            <a:ext cx="346810" cy="306884"/>
            <a:chOff x="11207191" y="2510003"/>
            <a:chExt cx="346810" cy="306884"/>
          </a:xfrm>
          <a:solidFill>
            <a:schemeClr val="accent2"/>
          </a:solidFill>
        </p:grpSpPr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34EE87D2-674F-9869-9C71-A09D48FD121C}"/>
                </a:ext>
              </a:extLst>
            </p:cNvPr>
            <p:cNvSpPr/>
            <p:nvPr/>
          </p:nvSpPr>
          <p:spPr>
            <a:xfrm flipH="1">
              <a:off x="11488812" y="2591394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3" name="Rechteck 292">
              <a:extLst>
                <a:ext uri="{FF2B5EF4-FFF2-40B4-BE49-F238E27FC236}">
                  <a16:creationId xmlns:a16="http://schemas.microsoft.com/office/drawing/2014/main" id="{D27FBDF3-45EC-5BE8-4363-0696080B2411}"/>
                </a:ext>
              </a:extLst>
            </p:cNvPr>
            <p:cNvSpPr/>
            <p:nvPr/>
          </p:nvSpPr>
          <p:spPr>
            <a:xfrm flipH="1">
              <a:off x="11413656" y="2510003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B952FEC4-4E58-0F12-ABC5-F52583DD6476}"/>
                </a:ext>
              </a:extLst>
            </p:cNvPr>
            <p:cNvSpPr/>
            <p:nvPr/>
          </p:nvSpPr>
          <p:spPr>
            <a:xfrm flipH="1">
              <a:off x="11349213" y="2676998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Rechteck 294">
              <a:extLst>
                <a:ext uri="{FF2B5EF4-FFF2-40B4-BE49-F238E27FC236}">
                  <a16:creationId xmlns:a16="http://schemas.microsoft.com/office/drawing/2014/main" id="{794A5DD4-C9E8-4834-4F76-809FC5646288}"/>
                </a:ext>
              </a:extLst>
            </p:cNvPr>
            <p:cNvSpPr/>
            <p:nvPr/>
          </p:nvSpPr>
          <p:spPr>
            <a:xfrm flipH="1">
              <a:off x="11277665" y="2544315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Rechteck 295">
              <a:extLst>
                <a:ext uri="{FF2B5EF4-FFF2-40B4-BE49-F238E27FC236}">
                  <a16:creationId xmlns:a16="http://schemas.microsoft.com/office/drawing/2014/main" id="{CC245A3A-E8E9-B523-CB63-AD2AFD080F49}"/>
                </a:ext>
              </a:extLst>
            </p:cNvPr>
            <p:cNvSpPr/>
            <p:nvPr/>
          </p:nvSpPr>
          <p:spPr>
            <a:xfrm flipH="1">
              <a:off x="11207191" y="2676998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1CAF916A-EE3B-E141-230E-D0445676EC54}"/>
              </a:ext>
            </a:extLst>
          </p:cNvPr>
          <p:cNvGrpSpPr/>
          <p:nvPr/>
        </p:nvGrpSpPr>
        <p:grpSpPr>
          <a:xfrm>
            <a:off x="5230538" y="5233459"/>
            <a:ext cx="349646" cy="362843"/>
            <a:chOff x="2582964" y="5560162"/>
            <a:chExt cx="349646" cy="362843"/>
          </a:xfrm>
          <a:solidFill>
            <a:schemeClr val="bg1">
              <a:lumMod val="65000"/>
            </a:schemeClr>
          </a:solidFill>
        </p:grpSpPr>
        <p:sp>
          <p:nvSpPr>
            <p:cNvPr id="298" name="Rechteck 297">
              <a:extLst>
                <a:ext uri="{FF2B5EF4-FFF2-40B4-BE49-F238E27FC236}">
                  <a16:creationId xmlns:a16="http://schemas.microsoft.com/office/drawing/2014/main" id="{A9472146-A08C-EA11-8AB1-CE9AE52A7A98}"/>
                </a:ext>
              </a:extLst>
            </p:cNvPr>
            <p:cNvSpPr/>
            <p:nvPr/>
          </p:nvSpPr>
          <p:spPr>
            <a:xfrm flipH="1">
              <a:off x="2857454" y="5736978"/>
              <a:ext cx="75156" cy="1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D61B3E8F-AA7B-8D7D-E1D6-F707DAA9AD94}"/>
                </a:ext>
              </a:extLst>
            </p:cNvPr>
            <p:cNvSpPr/>
            <p:nvPr/>
          </p:nvSpPr>
          <p:spPr>
            <a:xfrm flipH="1">
              <a:off x="2788743" y="5828413"/>
              <a:ext cx="74410" cy="93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62E20FFB-7DF6-000E-9193-88A24A704250}"/>
                </a:ext>
              </a:extLst>
            </p:cNvPr>
            <p:cNvSpPr/>
            <p:nvPr/>
          </p:nvSpPr>
          <p:spPr>
            <a:xfrm flipH="1">
              <a:off x="2713587" y="5560162"/>
              <a:ext cx="75156" cy="361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9C87C08E-E8CD-9FFD-1742-66B58E0E4620}"/>
                </a:ext>
              </a:extLst>
            </p:cNvPr>
            <p:cNvSpPr/>
            <p:nvPr/>
          </p:nvSpPr>
          <p:spPr>
            <a:xfrm flipH="1">
              <a:off x="2651675" y="5611160"/>
              <a:ext cx="75156" cy="31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90901577-B409-F4CD-58F8-7D261F6C79C7}"/>
                </a:ext>
              </a:extLst>
            </p:cNvPr>
            <p:cNvSpPr/>
            <p:nvPr/>
          </p:nvSpPr>
          <p:spPr>
            <a:xfrm flipH="1">
              <a:off x="2582964" y="5716608"/>
              <a:ext cx="69042" cy="205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3" name="Gruppieren 302">
            <a:extLst>
              <a:ext uri="{FF2B5EF4-FFF2-40B4-BE49-F238E27FC236}">
                <a16:creationId xmlns:a16="http://schemas.microsoft.com/office/drawing/2014/main" id="{432FD8AB-C104-722E-1BCE-6483F5ECB4A1}"/>
              </a:ext>
            </a:extLst>
          </p:cNvPr>
          <p:cNvGrpSpPr/>
          <p:nvPr/>
        </p:nvGrpSpPr>
        <p:grpSpPr>
          <a:xfrm>
            <a:off x="8736679" y="5233315"/>
            <a:ext cx="351078" cy="354260"/>
            <a:chOff x="2577633" y="4725304"/>
            <a:chExt cx="351078" cy="354260"/>
          </a:xfrm>
          <a:solidFill>
            <a:srgbClr val="0070C0"/>
          </a:solidFill>
        </p:grpSpPr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6458909A-286F-8A19-0E51-2A1ED9EE1FE9}"/>
                </a:ext>
              </a:extLst>
            </p:cNvPr>
            <p:cNvSpPr/>
            <p:nvPr/>
          </p:nvSpPr>
          <p:spPr>
            <a:xfrm flipH="1">
              <a:off x="2859254" y="4860814"/>
              <a:ext cx="69457" cy="217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6A618C23-A123-F001-B561-538C77EFEAB0}"/>
                </a:ext>
              </a:extLst>
            </p:cNvPr>
            <p:cNvSpPr/>
            <p:nvPr/>
          </p:nvSpPr>
          <p:spPr>
            <a:xfrm flipH="1">
              <a:off x="2784098" y="4771284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6" name="Rechteck 305">
              <a:extLst>
                <a:ext uri="{FF2B5EF4-FFF2-40B4-BE49-F238E27FC236}">
                  <a16:creationId xmlns:a16="http://schemas.microsoft.com/office/drawing/2014/main" id="{355D7B49-9373-6996-913F-558F94CB2D3E}"/>
                </a:ext>
              </a:extLst>
            </p:cNvPr>
            <p:cNvSpPr/>
            <p:nvPr/>
          </p:nvSpPr>
          <p:spPr>
            <a:xfrm flipH="1">
              <a:off x="2707233" y="4725304"/>
              <a:ext cx="77611" cy="354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4283FDC0-CDE5-B7E0-6FE6-0DE6788ECFD2}"/>
                </a:ext>
              </a:extLst>
            </p:cNvPr>
            <p:cNvSpPr/>
            <p:nvPr/>
          </p:nvSpPr>
          <p:spPr>
            <a:xfrm flipH="1">
              <a:off x="2637547" y="4892474"/>
              <a:ext cx="85384" cy="18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CB2B0533-41C1-2658-73DE-A77D09A2C491}"/>
                </a:ext>
              </a:extLst>
            </p:cNvPr>
            <p:cNvSpPr/>
            <p:nvPr/>
          </p:nvSpPr>
          <p:spPr>
            <a:xfrm flipH="1">
              <a:off x="2577633" y="4922435"/>
              <a:ext cx="70474" cy="157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AA808BEB-A78F-C815-C9C5-80A21A215ACE}"/>
              </a:ext>
            </a:extLst>
          </p:cNvPr>
          <p:cNvGrpSpPr/>
          <p:nvPr/>
        </p:nvGrpSpPr>
        <p:grpSpPr>
          <a:xfrm>
            <a:off x="1840747" y="5313342"/>
            <a:ext cx="346810" cy="306884"/>
            <a:chOff x="2581532" y="5159496"/>
            <a:chExt cx="346810" cy="306884"/>
          </a:xfrm>
          <a:solidFill>
            <a:schemeClr val="accent2"/>
          </a:solidFill>
        </p:grpSpPr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EAD65896-DE39-A54A-6A50-B901DA6D9D21}"/>
                </a:ext>
              </a:extLst>
            </p:cNvPr>
            <p:cNvSpPr/>
            <p:nvPr/>
          </p:nvSpPr>
          <p:spPr>
            <a:xfrm flipH="1">
              <a:off x="2863153" y="5240887"/>
              <a:ext cx="65189" cy="225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282586CB-B14E-6075-D063-2E9229ED1DA0}"/>
                </a:ext>
              </a:extLst>
            </p:cNvPr>
            <p:cNvSpPr/>
            <p:nvPr/>
          </p:nvSpPr>
          <p:spPr>
            <a:xfrm flipH="1">
              <a:off x="2787997" y="5159496"/>
              <a:ext cx="75156" cy="306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0BFA8B7C-4C2C-5B28-131F-A1E963752DF2}"/>
                </a:ext>
              </a:extLst>
            </p:cNvPr>
            <p:cNvSpPr/>
            <p:nvPr/>
          </p:nvSpPr>
          <p:spPr>
            <a:xfrm flipH="1">
              <a:off x="2723554" y="5328396"/>
              <a:ext cx="65189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1C4D3767-68DD-AA46-5756-F3E9A69FD151}"/>
                </a:ext>
              </a:extLst>
            </p:cNvPr>
            <p:cNvSpPr/>
            <p:nvPr/>
          </p:nvSpPr>
          <p:spPr>
            <a:xfrm flipH="1">
              <a:off x="2652006" y="5195713"/>
              <a:ext cx="74825" cy="269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Rechteck 313">
              <a:extLst>
                <a:ext uri="{FF2B5EF4-FFF2-40B4-BE49-F238E27FC236}">
                  <a16:creationId xmlns:a16="http://schemas.microsoft.com/office/drawing/2014/main" id="{C7C4CF24-6702-859D-C07F-6867351CDE26}"/>
                </a:ext>
              </a:extLst>
            </p:cNvPr>
            <p:cNvSpPr/>
            <p:nvPr/>
          </p:nvSpPr>
          <p:spPr>
            <a:xfrm flipH="1">
              <a:off x="2581532" y="5328396"/>
              <a:ext cx="70474" cy="137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6" name="Textfeld 315">
            <a:extLst>
              <a:ext uri="{FF2B5EF4-FFF2-40B4-BE49-F238E27FC236}">
                <a16:creationId xmlns:a16="http://schemas.microsoft.com/office/drawing/2014/main" id="{637C9BD5-8294-B97B-EFAB-274C6611712A}"/>
              </a:ext>
            </a:extLst>
          </p:cNvPr>
          <p:cNvSpPr txBox="1"/>
          <p:nvPr/>
        </p:nvSpPr>
        <p:spPr>
          <a:xfrm>
            <a:off x="316423" y="4358795"/>
            <a:ext cx="10940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Control:           Short route                                          Medium route                                       Long route</a:t>
            </a:r>
          </a:p>
        </p:txBody>
      </p:sp>
      <p:sp>
        <p:nvSpPr>
          <p:cNvPr id="318" name="Textfeld 317">
            <a:extLst>
              <a:ext uri="{FF2B5EF4-FFF2-40B4-BE49-F238E27FC236}">
                <a16:creationId xmlns:a16="http://schemas.microsoft.com/office/drawing/2014/main" id="{897EFD2D-C44A-C1A3-7D05-C5D16A07EE31}"/>
              </a:ext>
            </a:extLst>
          </p:cNvPr>
          <p:cNvSpPr txBox="1"/>
          <p:nvPr/>
        </p:nvSpPr>
        <p:spPr>
          <a:xfrm>
            <a:off x="1723820" y="3518743"/>
            <a:ext cx="3000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Significant difference (p &lt; 0.05)</a:t>
            </a:r>
            <a:endParaRPr lang="de-DE" sz="1600" dirty="0"/>
          </a:p>
        </p:txBody>
      </p:sp>
      <p:sp>
        <p:nvSpPr>
          <p:cNvPr id="319" name="Textfeld 318">
            <a:extLst>
              <a:ext uri="{FF2B5EF4-FFF2-40B4-BE49-F238E27FC236}">
                <a16:creationId xmlns:a16="http://schemas.microsoft.com/office/drawing/2014/main" id="{0440B380-822F-3D01-C389-B75EE0A89838}"/>
              </a:ext>
            </a:extLst>
          </p:cNvPr>
          <p:cNvSpPr txBox="1"/>
          <p:nvPr/>
        </p:nvSpPr>
        <p:spPr>
          <a:xfrm>
            <a:off x="5056586" y="3518620"/>
            <a:ext cx="3190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Significant difference (p &lt; 0.05)</a:t>
            </a:r>
            <a:endParaRPr lang="de-DE" sz="1600" dirty="0"/>
          </a:p>
        </p:txBody>
      </p:sp>
      <p:sp>
        <p:nvSpPr>
          <p:cNvPr id="320" name="Textfeld 319">
            <a:extLst>
              <a:ext uri="{FF2B5EF4-FFF2-40B4-BE49-F238E27FC236}">
                <a16:creationId xmlns:a16="http://schemas.microsoft.com/office/drawing/2014/main" id="{C8B7DD23-44CD-148E-CE1F-5840AB86CF01}"/>
              </a:ext>
            </a:extLst>
          </p:cNvPr>
          <p:cNvSpPr txBox="1"/>
          <p:nvPr/>
        </p:nvSpPr>
        <p:spPr>
          <a:xfrm>
            <a:off x="8576303" y="3518885"/>
            <a:ext cx="31900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Significant difference (p &lt; 0.05)</a:t>
            </a:r>
            <a:endParaRPr lang="de-DE" sz="1600" dirty="0"/>
          </a:p>
        </p:txBody>
      </p:sp>
      <p:sp>
        <p:nvSpPr>
          <p:cNvPr id="321" name="Textfeld 320">
            <a:extLst>
              <a:ext uri="{FF2B5EF4-FFF2-40B4-BE49-F238E27FC236}">
                <a16:creationId xmlns:a16="http://schemas.microsoft.com/office/drawing/2014/main" id="{24C765E8-D548-6905-8FBE-818B7915964A}"/>
              </a:ext>
            </a:extLst>
          </p:cNvPr>
          <p:cNvSpPr txBox="1"/>
          <p:nvPr/>
        </p:nvSpPr>
        <p:spPr>
          <a:xfrm>
            <a:off x="1754866" y="5682619"/>
            <a:ext cx="3301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Significant difference (p &lt; 0.05)</a:t>
            </a:r>
            <a:endParaRPr lang="de-DE" sz="1600" dirty="0"/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AFB81190-F10E-C2D9-D41F-3DD87428E688}"/>
              </a:ext>
            </a:extLst>
          </p:cNvPr>
          <p:cNvSpPr txBox="1"/>
          <p:nvPr/>
        </p:nvSpPr>
        <p:spPr>
          <a:xfrm>
            <a:off x="5116296" y="5682387"/>
            <a:ext cx="3130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Significant difference (p &lt; 0.05)</a:t>
            </a:r>
            <a:endParaRPr lang="de-DE" sz="1600" dirty="0"/>
          </a:p>
        </p:txBody>
      </p:sp>
      <p:sp>
        <p:nvSpPr>
          <p:cNvPr id="324" name="Textfeld 323">
            <a:extLst>
              <a:ext uri="{FF2B5EF4-FFF2-40B4-BE49-F238E27FC236}">
                <a16:creationId xmlns:a16="http://schemas.microsoft.com/office/drawing/2014/main" id="{CE43C7CD-8257-5382-6DE6-C300E1734D8B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Results of Kruskal-Wallis tests:</a:t>
            </a:r>
          </a:p>
        </p:txBody>
      </p:sp>
      <p:grpSp>
        <p:nvGrpSpPr>
          <p:cNvPr id="336" name="Gruppieren 335">
            <a:extLst>
              <a:ext uri="{FF2B5EF4-FFF2-40B4-BE49-F238E27FC236}">
                <a16:creationId xmlns:a16="http://schemas.microsoft.com/office/drawing/2014/main" id="{36AAB4C2-D3F3-84ED-DD88-E0214A92B13F}"/>
              </a:ext>
            </a:extLst>
          </p:cNvPr>
          <p:cNvGrpSpPr/>
          <p:nvPr/>
        </p:nvGrpSpPr>
        <p:grpSpPr>
          <a:xfrm>
            <a:off x="8690722" y="4857266"/>
            <a:ext cx="1967430" cy="784749"/>
            <a:chOff x="10437134" y="5701040"/>
            <a:chExt cx="875594" cy="379586"/>
          </a:xfrm>
        </p:grpSpPr>
        <p:cxnSp>
          <p:nvCxnSpPr>
            <p:cNvPr id="332" name="Gerader Verbinder 331">
              <a:extLst>
                <a:ext uri="{FF2B5EF4-FFF2-40B4-BE49-F238E27FC236}">
                  <a16:creationId xmlns:a16="http://schemas.microsoft.com/office/drawing/2014/main" id="{DF2F80B9-B14F-30AB-5A9C-C573518F0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7134" y="5701040"/>
              <a:ext cx="875594" cy="379586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Gerader Verbinder 332">
              <a:extLst>
                <a:ext uri="{FF2B5EF4-FFF2-40B4-BE49-F238E27FC236}">
                  <a16:creationId xmlns:a16="http://schemas.microsoft.com/office/drawing/2014/main" id="{B8A04341-DF03-6676-729E-044F4F1C4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7134" y="5712292"/>
              <a:ext cx="875594" cy="352716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7498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D060863-F8EC-CA82-14BE-75C57B59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33578" y="3169143"/>
            <a:ext cx="3523142" cy="245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8B7A28-0155-2C56-FC20-4E5A33D7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09558" y="3145596"/>
            <a:ext cx="3523142" cy="245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332773-E23D-EDAB-C90E-A823CE4197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4686" y="2718024"/>
            <a:ext cx="3520105" cy="245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8A4D707-A1C7-28C0-5907-08FDB0C0EF19}"/>
              </a:ext>
            </a:extLst>
          </p:cNvPr>
          <p:cNvSpPr/>
          <p:nvPr/>
        </p:nvSpPr>
        <p:spPr>
          <a:xfrm>
            <a:off x="2144519" y="3345297"/>
            <a:ext cx="1671587" cy="166358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C8D62E-9017-3360-073D-1B3DE784CB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21979" y="2741571"/>
            <a:ext cx="3520105" cy="24512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86BFE45-E07D-7F88-3D13-1F65954D35C4}"/>
              </a:ext>
            </a:extLst>
          </p:cNvPr>
          <p:cNvSpPr/>
          <p:nvPr/>
        </p:nvSpPr>
        <p:spPr>
          <a:xfrm>
            <a:off x="9381330" y="3439963"/>
            <a:ext cx="1671587" cy="11167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D453C76-77D5-B8FD-911D-7359D4542D33}"/>
              </a:ext>
            </a:extLst>
          </p:cNvPr>
          <p:cNvSpPr/>
          <p:nvPr/>
        </p:nvSpPr>
        <p:spPr>
          <a:xfrm>
            <a:off x="4732322" y="3821165"/>
            <a:ext cx="2924617" cy="1175510"/>
          </a:xfrm>
          <a:custGeom>
            <a:avLst>
              <a:gd name="f0" fmla="val 3883"/>
              <a:gd name="f1" fmla="val 309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Mann-Whitney U test: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p = 0.0069,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W</a:t>
            </a:r>
            <a:r>
              <a:rPr lang="en-US" sz="16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= 4157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2C09C73-4E4B-79F7-A0E0-9E0A29C42D8C}"/>
              </a:ext>
            </a:extLst>
          </p:cNvPr>
          <p:cNvSpPr txBox="1"/>
          <p:nvPr/>
        </p:nvSpPr>
        <p:spPr>
          <a:xfrm>
            <a:off x="361237" y="2031078"/>
            <a:ext cx="1151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718FE0-F90D-38DA-2E1B-64FB7CE1480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507C336-876C-6873-6315-C327E15D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41B554C-017C-3577-0E9C-50238F0638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58140D6-D3B4-8E16-AE88-A98B66029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5410" t="76283" r="9566" b="7370"/>
          <a:stretch/>
        </p:blipFill>
        <p:spPr>
          <a:xfrm>
            <a:off x="4830775" y="2781003"/>
            <a:ext cx="2433295" cy="63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0B0E0D0-2E63-E73F-2ED0-54709A0E351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6132559" y="3386191"/>
            <a:ext cx="539754" cy="51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9E99669-A70C-8446-1B70-6F86FBE313C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b="15781"/>
          <a:stretch>
            <a:fillRect/>
          </a:stretch>
        </p:blipFill>
        <p:spPr>
          <a:xfrm>
            <a:off x="5592805" y="3345297"/>
            <a:ext cx="539754" cy="48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5DC5857-36D2-4A9A-EECB-C21E39E7C5DA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Appealing to fans’ “team spirit” can foster compliance</a:t>
            </a:r>
            <a:endParaRPr lang="en-US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1C8005-FC93-1AB8-9180-5237A6100B53}"/>
              </a:ext>
            </a:extLst>
          </p:cNvPr>
          <p:cNvSpPr txBox="1"/>
          <p:nvPr/>
        </p:nvSpPr>
        <p:spPr>
          <a:xfrm>
            <a:off x="7335520" y="1368674"/>
            <a:ext cx="4539320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of all combinations: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my publication “Designing …” [28]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0409918-4EE0-43E2-F5B4-2A7432A5AD0F}"/>
              </a:ext>
            </a:extLst>
          </p:cNvPr>
          <p:cNvSpPr txBox="1"/>
          <p:nvPr/>
        </p:nvSpPr>
        <p:spPr>
          <a:xfrm>
            <a:off x="361237" y="1533238"/>
            <a:ext cx="11513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Fans: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Adding “team spirit” made the long route more attractive in one combination [27].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There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no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ideal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message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design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70C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70C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9A4C20-CCA0-88FA-87C8-453FDE77FC9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427489" y="2841634"/>
            <a:ext cx="519750" cy="5229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DC3A83-41D9-1F20-560D-73558AB66AA1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E66AF7-0BA7-CD44-3AA7-55EC3ED40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6F1375-6315-2F1B-6A62-ED991F2DF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2E73E-BA40-4F7B-93C9-19B963B9FAF8}"/>
              </a:ext>
            </a:extLst>
          </p:cNvPr>
          <p:cNvSpPr txBox="1"/>
          <p:nvPr/>
        </p:nvSpPr>
        <p:spPr>
          <a:xfrm>
            <a:off x="7317177" y="1264018"/>
            <a:ext cx="4557663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result from the survey: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Realistic route choice probabilities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my publication “Designing …” [28]</a:t>
            </a:r>
          </a:p>
        </p:txBody>
      </p:sp>
    </p:spTree>
    <p:extLst>
      <p:ext uri="{BB962C8B-B14F-4D97-AF65-F5344CB8AC3E}">
        <p14:creationId xmlns:p14="http://schemas.microsoft.com/office/powerpoint/2010/main" val="414672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Measuring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densities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using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map app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70C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70C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FB0EF036-C77E-A094-73E1-B59A4875B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15082" r="38001" b="34139"/>
          <a:stretch/>
        </p:blipFill>
        <p:spPr>
          <a:xfrm>
            <a:off x="3465251" y="3453889"/>
            <a:ext cx="679236" cy="52187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702EA63-2799-D8BD-A804-35020DA066DE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 use the decentralized density map application (LTE </a:t>
            </a:r>
            <a:r>
              <a:rPr lang="en-US" dirty="0" err="1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sidelink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, controlled mode) [28]: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3697DBC-5283-A785-0D75-77A594549324}"/>
              </a:ext>
            </a:extLst>
          </p:cNvPr>
          <p:cNvGrpSpPr/>
          <p:nvPr/>
        </p:nvGrpSpPr>
        <p:grpSpPr>
          <a:xfrm>
            <a:off x="6677832" y="4648235"/>
            <a:ext cx="581503" cy="572239"/>
            <a:chOff x="6805595" y="4774430"/>
            <a:chExt cx="432042" cy="4374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5CF3E8A8-92A8-C375-FE15-70F4FA90403D}"/>
                </a:ext>
              </a:extLst>
            </p:cNvPr>
            <p:cNvSpPr/>
            <p:nvPr/>
          </p:nvSpPr>
          <p:spPr>
            <a:xfrm>
              <a:off x="6816350" y="4774430"/>
              <a:ext cx="396990" cy="3963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B45CE12-5284-92AF-36E1-22A40EA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6805595" y="4798663"/>
              <a:ext cx="432042" cy="413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04F0223C-D205-5CC9-9DFE-9532ED201C66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8A40E2-9F9E-D94D-4863-3669D39137C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9740C8-7F10-9229-6E49-68FB8C3E9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30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proposed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system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resolve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safety-critical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congestion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02EA63-2799-D8BD-A804-35020DA066DE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 model, implement and simulate the overall system in </a:t>
            </a:r>
            <a:r>
              <a:rPr lang="en-US" dirty="0" err="1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CrowNet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: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051EE8-821F-8BA9-C9AE-16AF17A83FC4}"/>
              </a:ext>
            </a:extLst>
          </p:cNvPr>
          <p:cNvGrpSpPr/>
          <p:nvPr/>
        </p:nvGrpSpPr>
        <p:grpSpPr>
          <a:xfrm>
            <a:off x="2592729" y="2324310"/>
            <a:ext cx="7083707" cy="3682951"/>
            <a:chOff x="2592729" y="2324310"/>
            <a:chExt cx="7083707" cy="3682951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13A03BB7-F4FE-421A-B6C4-1B4C6751C3BF}"/>
                </a:ext>
              </a:extLst>
            </p:cNvPr>
            <p:cNvSpPr/>
            <p:nvPr/>
          </p:nvSpPr>
          <p:spPr>
            <a:xfrm>
              <a:off x="2944600" y="3821392"/>
              <a:ext cx="1752060" cy="36048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BD98E7B8-1BA6-AF60-E10F-EF83BA979077}"/>
                </a:ext>
              </a:extLst>
            </p:cNvPr>
            <p:cNvSpPr/>
            <p:nvPr/>
          </p:nvSpPr>
          <p:spPr>
            <a:xfrm>
              <a:off x="7224587" y="2501291"/>
              <a:ext cx="2267682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3C405B01-17EB-B63C-9808-05C0FA51556E}"/>
                </a:ext>
              </a:extLst>
            </p:cNvPr>
            <p:cNvSpPr/>
            <p:nvPr/>
          </p:nvSpPr>
          <p:spPr>
            <a:xfrm>
              <a:off x="2775232" y="2501291"/>
              <a:ext cx="2583426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34C57068-7A19-C591-63E3-EB9102C6A0C6}"/>
                </a:ext>
              </a:extLst>
            </p:cNvPr>
            <p:cNvSpPr/>
            <p:nvPr/>
          </p:nvSpPr>
          <p:spPr>
            <a:xfrm>
              <a:off x="7661277" y="3123610"/>
              <a:ext cx="849055" cy="870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 b="1">
                  <a:highlight>
                    <a:scrgbClr r="0" g="0" b="0">
                      <a:alpha val="0"/>
                    </a:scrgbClr>
                  </a:highlight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Crowd</a:t>
              </a:r>
              <a:endParaRPr lang="en-US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811B901A-7A62-14DE-9E68-39CC40B73460}"/>
                </a:ext>
              </a:extLst>
            </p:cNvPr>
            <p:cNvSpPr/>
            <p:nvPr/>
          </p:nvSpPr>
          <p:spPr>
            <a:xfrm>
              <a:off x="3278916" y="3131794"/>
              <a:ext cx="1037437" cy="87643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Algorithm</a:t>
              </a: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71BE4B02-D860-057F-79A1-44BEB9656C09}"/>
                </a:ext>
              </a:extLst>
            </p:cNvPr>
            <p:cNvSpPr/>
            <p:nvPr/>
          </p:nvSpPr>
          <p:spPr>
            <a:xfrm>
              <a:off x="5164524" y="4318772"/>
              <a:ext cx="2152655" cy="81090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Density map app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F4F9105A-641C-A266-6F8B-07E73D3D1843}"/>
                </a:ext>
              </a:extLst>
            </p:cNvPr>
            <p:cNvSpPr/>
            <p:nvPr/>
          </p:nvSpPr>
          <p:spPr>
            <a:xfrm>
              <a:off x="5164524" y="3134067"/>
              <a:ext cx="2152657" cy="87279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600" tIns="48600" rIns="93600" bIns="486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Mobile app</a:t>
              </a:r>
            </a:p>
          </p:txBody>
        </p:sp>
        <p:sp>
          <p:nvSpPr>
            <p:cNvPr id="153" name="Gerader Verbinder 152">
              <a:extLst>
                <a:ext uri="{FF2B5EF4-FFF2-40B4-BE49-F238E27FC236}">
                  <a16:creationId xmlns:a16="http://schemas.microsoft.com/office/drawing/2014/main" id="{F48A4857-4136-4914-5ADF-7D95735960E3}"/>
                </a:ext>
              </a:extLst>
            </p:cNvPr>
            <p:cNvSpPr/>
            <p:nvPr/>
          </p:nvSpPr>
          <p:spPr>
            <a:xfrm>
              <a:off x="4316355" y="3567736"/>
              <a:ext cx="848170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4" name="Gerader Verbinder 153">
              <a:extLst>
                <a:ext uri="{FF2B5EF4-FFF2-40B4-BE49-F238E27FC236}">
                  <a16:creationId xmlns:a16="http://schemas.microsoft.com/office/drawing/2014/main" id="{70ED83CA-C8D9-BEA1-156C-FDD3A363DEA2}"/>
                </a:ext>
              </a:extLst>
            </p:cNvPr>
            <p:cNvSpPr/>
            <p:nvPr/>
          </p:nvSpPr>
          <p:spPr>
            <a:xfrm flipV="1">
              <a:off x="2939302" y="3567736"/>
              <a:ext cx="339614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5" name="Gerader Verbinder 154">
              <a:extLst>
                <a:ext uri="{FF2B5EF4-FFF2-40B4-BE49-F238E27FC236}">
                  <a16:creationId xmlns:a16="http://schemas.microsoft.com/office/drawing/2014/main" id="{A207E99F-76DE-5D05-280A-1F6F7DB855FF}"/>
                </a:ext>
              </a:extLst>
            </p:cNvPr>
            <p:cNvSpPr/>
            <p:nvPr/>
          </p:nvSpPr>
          <p:spPr>
            <a:xfrm>
              <a:off x="2941946" y="3568646"/>
              <a:ext cx="0" cy="1178727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6" name="Gerader Verbinder 155">
              <a:extLst>
                <a:ext uri="{FF2B5EF4-FFF2-40B4-BE49-F238E27FC236}">
                  <a16:creationId xmlns:a16="http://schemas.microsoft.com/office/drawing/2014/main" id="{AD1BF7F0-7A82-1F45-E4F1-D6EB31F7BFFB}"/>
                </a:ext>
              </a:extLst>
            </p:cNvPr>
            <p:cNvSpPr/>
            <p:nvPr/>
          </p:nvSpPr>
          <p:spPr>
            <a:xfrm>
              <a:off x="2941946" y="4747373"/>
              <a:ext cx="2222579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FFA8A479-9E02-9BBB-9A77-D0316C4398A3}"/>
                </a:ext>
              </a:extLst>
            </p:cNvPr>
            <p:cNvSpPr txBox="1"/>
            <p:nvPr/>
          </p:nvSpPr>
          <p:spPr>
            <a:xfrm>
              <a:off x="4353413" y="3246235"/>
              <a:ext cx="72934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Route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950720B-24FB-B482-C003-094C95EE2912}"/>
                </a:ext>
              </a:extLst>
            </p:cNvPr>
            <p:cNvSpPr txBox="1"/>
            <p:nvPr/>
          </p:nvSpPr>
          <p:spPr>
            <a:xfrm>
              <a:off x="4322761" y="4420532"/>
              <a:ext cx="86598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Density</a:t>
              </a:r>
            </a:p>
          </p:txBody>
        </p:sp>
        <p:sp>
          <p:nvSpPr>
            <p:cNvPr id="159" name="Gerader Verbinder 158">
              <a:extLst>
                <a:ext uri="{FF2B5EF4-FFF2-40B4-BE49-F238E27FC236}">
                  <a16:creationId xmlns:a16="http://schemas.microsoft.com/office/drawing/2014/main" id="{0DFA67C4-8B82-0EA8-0B3A-192E288A1AB5}"/>
                </a:ext>
              </a:extLst>
            </p:cNvPr>
            <p:cNvSpPr/>
            <p:nvPr/>
          </p:nvSpPr>
          <p:spPr>
            <a:xfrm>
              <a:off x="7317177" y="3561372"/>
              <a:ext cx="344100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60" name="Gerader Verbinder 159">
              <a:extLst>
                <a:ext uri="{FF2B5EF4-FFF2-40B4-BE49-F238E27FC236}">
                  <a16:creationId xmlns:a16="http://schemas.microsoft.com/office/drawing/2014/main" id="{5D8C1E81-234C-D4FB-F8BF-2D14F1F3E712}"/>
                </a:ext>
              </a:extLst>
            </p:cNvPr>
            <p:cNvSpPr/>
            <p:nvPr/>
          </p:nvSpPr>
          <p:spPr>
            <a:xfrm>
              <a:off x="8937512" y="3561372"/>
              <a:ext cx="0" cy="1129632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61" name="Gerader Verbinder 160">
              <a:extLst>
                <a:ext uri="{FF2B5EF4-FFF2-40B4-BE49-F238E27FC236}">
                  <a16:creationId xmlns:a16="http://schemas.microsoft.com/office/drawing/2014/main" id="{4E12F94E-EA68-800B-50CF-712204D12A0F}"/>
                </a:ext>
              </a:extLst>
            </p:cNvPr>
            <p:cNvSpPr/>
            <p:nvPr/>
          </p:nvSpPr>
          <p:spPr>
            <a:xfrm flipH="1" flipV="1">
              <a:off x="7317177" y="4687329"/>
              <a:ext cx="1620333" cy="3676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62" name="Gerader Verbinder 161">
              <a:extLst>
                <a:ext uri="{FF2B5EF4-FFF2-40B4-BE49-F238E27FC236}">
                  <a16:creationId xmlns:a16="http://schemas.microsoft.com/office/drawing/2014/main" id="{A0B11354-A0E6-FDA2-F9EA-AF1C6F02ABF0}"/>
                </a:ext>
              </a:extLst>
            </p:cNvPr>
            <p:cNvSpPr/>
            <p:nvPr/>
          </p:nvSpPr>
          <p:spPr>
            <a:xfrm flipH="1">
              <a:off x="8510331" y="3561372"/>
              <a:ext cx="427181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9AE5075-BDD3-2C72-7F9D-D5E71C227361}"/>
                </a:ext>
              </a:extLst>
            </p:cNvPr>
            <p:cNvSpPr/>
            <p:nvPr/>
          </p:nvSpPr>
          <p:spPr>
            <a:xfrm>
              <a:off x="5358656" y="2460311"/>
              <a:ext cx="1862778" cy="681872"/>
            </a:xfrm>
            <a:custGeom>
              <a:avLst>
                <a:gd name="f0" fmla="val 18002"/>
                <a:gd name="f1" fmla="val 2666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Direct 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communication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17190ED3-678C-39C0-56EE-D0128599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 flipH="1">
              <a:off x="3789676" y="5086944"/>
              <a:ext cx="615122" cy="632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erader Verbinder 173">
              <a:extLst>
                <a:ext uri="{FF2B5EF4-FFF2-40B4-BE49-F238E27FC236}">
                  <a16:creationId xmlns:a16="http://schemas.microsoft.com/office/drawing/2014/main" id="{878E6B8B-0925-F997-9BAB-CE79DC1F9821}"/>
                </a:ext>
              </a:extLst>
            </p:cNvPr>
            <p:cNvSpPr/>
            <p:nvPr/>
          </p:nvSpPr>
          <p:spPr>
            <a:xfrm>
              <a:off x="3803826" y="3591829"/>
              <a:ext cx="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15E186F1-AD5C-A2A9-646E-B49C7B42F160}"/>
                </a:ext>
              </a:extLst>
            </p:cNvPr>
            <p:cNvSpPr/>
            <p:nvPr/>
          </p:nvSpPr>
          <p:spPr>
            <a:xfrm>
              <a:off x="5922154" y="4798663"/>
              <a:ext cx="549673" cy="271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87" name="Grafik 186">
              <a:extLst>
                <a:ext uri="{FF2B5EF4-FFF2-40B4-BE49-F238E27FC236}">
                  <a16:creationId xmlns:a16="http://schemas.microsoft.com/office/drawing/2014/main" id="{1F31EF75-3245-2560-8B6A-B4070D00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917732" y="4579554"/>
              <a:ext cx="544810" cy="53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30AC21B-9344-960D-B1E1-CFF4E7992278}"/>
                </a:ext>
              </a:extLst>
            </p:cNvPr>
            <p:cNvSpPr/>
            <p:nvPr/>
          </p:nvSpPr>
          <p:spPr>
            <a:xfrm flipH="1">
              <a:off x="5358656" y="5134675"/>
              <a:ext cx="1871017" cy="690508"/>
            </a:xfrm>
            <a:custGeom>
              <a:avLst>
                <a:gd name="f0" fmla="val 18002"/>
                <a:gd name="f1" fmla="val 2666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Direct </a:t>
              </a:r>
            </a:p>
            <a:p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communication</a:t>
              </a:r>
            </a:p>
          </p:txBody>
        </p:sp>
        <p:pic>
          <p:nvPicPr>
            <p:cNvPr id="189" name="Grafik 188">
              <a:extLst>
                <a:ext uri="{FF2B5EF4-FFF2-40B4-BE49-F238E27FC236}">
                  <a16:creationId xmlns:a16="http://schemas.microsoft.com/office/drawing/2014/main" id="{2DF1C70E-83BA-E56B-13B0-BB7828DB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681958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rafik 189">
              <a:extLst>
                <a:ext uri="{FF2B5EF4-FFF2-40B4-BE49-F238E27FC236}">
                  <a16:creationId xmlns:a16="http://schemas.microsoft.com/office/drawing/2014/main" id="{2F0B20C0-6F73-4F27-EEB0-18128B19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8168395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rafik 190">
              <a:extLst>
                <a:ext uri="{FF2B5EF4-FFF2-40B4-BE49-F238E27FC236}">
                  <a16:creationId xmlns:a16="http://schemas.microsoft.com/office/drawing/2014/main" id="{79FCE6C5-39C8-3169-C94C-A81C6C43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8654833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62E61F9A-0C40-4A72-3F6A-2AD202600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774630" y="3372949"/>
              <a:ext cx="595223" cy="61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5B94E978-E063-442C-0816-6E5D886D2D60}"/>
                </a:ext>
              </a:extLst>
            </p:cNvPr>
            <p:cNvSpPr/>
            <p:nvPr/>
          </p:nvSpPr>
          <p:spPr>
            <a:xfrm rot="16200000" flipV="1">
              <a:off x="6221305" y="3619009"/>
              <a:ext cx="86119" cy="61975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1C9DA114-F0EC-D5B7-AD4C-B67C96C23E16}"/>
                </a:ext>
              </a:extLst>
            </p:cNvPr>
            <p:cNvSpPr/>
            <p:nvPr/>
          </p:nvSpPr>
          <p:spPr>
            <a:xfrm>
              <a:off x="6177406" y="3677751"/>
              <a:ext cx="103292" cy="2753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9011E91B-D414-7CFD-7A14-79BBC5ED794F}"/>
                </a:ext>
              </a:extLst>
            </p:cNvPr>
            <p:cNvSpPr/>
            <p:nvPr/>
          </p:nvSpPr>
          <p:spPr>
            <a:xfrm>
              <a:off x="6182942" y="3503327"/>
              <a:ext cx="126958" cy="41364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6CA7746-75DA-0CA2-F2FA-63B7397E9108}"/>
                </a:ext>
              </a:extLst>
            </p:cNvPr>
            <p:cNvSpPr/>
            <p:nvPr/>
          </p:nvSpPr>
          <p:spPr>
            <a:xfrm>
              <a:off x="6182942" y="3477613"/>
              <a:ext cx="196032" cy="11279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80E5D4E1-C822-CB16-AE58-8F0759E8C2CE}"/>
                </a:ext>
              </a:extLst>
            </p:cNvPr>
            <p:cNvSpPr/>
            <p:nvPr/>
          </p:nvSpPr>
          <p:spPr>
            <a:xfrm>
              <a:off x="6089364" y="3633952"/>
              <a:ext cx="196032" cy="13062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6C3C5CD6-EEBD-BBE8-7BA2-DC3B87B8C574}"/>
                </a:ext>
              </a:extLst>
            </p:cNvPr>
            <p:cNvSpPr/>
            <p:nvPr/>
          </p:nvSpPr>
          <p:spPr>
            <a:xfrm>
              <a:off x="6182942" y="3829204"/>
              <a:ext cx="196032" cy="915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230" name="Grafik 229">
              <a:extLst>
                <a:ext uri="{FF2B5EF4-FFF2-40B4-BE49-F238E27FC236}">
                  <a16:creationId xmlns:a16="http://schemas.microsoft.com/office/drawing/2014/main" id="{EAA51261-A1F7-517A-562E-1B3893C0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6055034" y="3429000"/>
              <a:ext cx="354551" cy="577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A8DD5D49-32C3-6C40-56A1-B2ED6B5BFC55}"/>
                </a:ext>
              </a:extLst>
            </p:cNvPr>
            <p:cNvSpPr/>
            <p:nvPr/>
          </p:nvSpPr>
          <p:spPr>
            <a:xfrm rot="16200000" flipV="1">
              <a:off x="6177442" y="3604527"/>
              <a:ext cx="134037" cy="86568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1130DC7B-BB7A-953D-4F80-788E3CB05295}"/>
                </a:ext>
              </a:extLst>
            </p:cNvPr>
            <p:cNvSpPr/>
            <p:nvPr/>
          </p:nvSpPr>
          <p:spPr>
            <a:xfrm>
              <a:off x="6120085" y="3671979"/>
              <a:ext cx="144280" cy="4284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5" name="Grafik 4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FB0EF036-C77E-A094-73E1-B59A4875B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15082" r="38001" b="34139"/>
            <a:stretch/>
          </p:blipFill>
          <p:spPr>
            <a:xfrm>
              <a:off x="3465251" y="3453889"/>
              <a:ext cx="679236" cy="521878"/>
            </a:xfrm>
            <a:prstGeom prst="rect">
              <a:avLst/>
            </a:prstGeom>
          </p:spPr>
        </p:pic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099CD73E-6336-C359-E362-3B01405A8F67}"/>
                </a:ext>
              </a:extLst>
            </p:cNvPr>
            <p:cNvSpPr/>
            <p:nvPr/>
          </p:nvSpPr>
          <p:spPr>
            <a:xfrm>
              <a:off x="2592729" y="2324310"/>
              <a:ext cx="7083707" cy="368295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8160">
              <a:solidFill>
                <a:srgbClr val="0065BD"/>
              </a:solidFill>
              <a:custDash>
                <a:ds d="600000" sp="300000"/>
              </a:custDash>
            </a:ln>
          </p:spPr>
          <p:txBody>
            <a:bodyPr vert="horz" wrap="none" lIns="108720" tIns="63720" rIns="108720" bIns="63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B8389738-8EBC-7C3F-9FFD-02846A8E7744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12C1FD-D3FD-A675-CE67-FD9F0509E75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E343BF-9D76-A820-373B-370761C495F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32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Infrastructure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often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missing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at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transportation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hubs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97C046-53D7-7DDD-DA29-6BF5C9C5ABD7}"/>
              </a:ext>
            </a:extLst>
          </p:cNvPr>
          <p:cNvSpPr txBox="1"/>
          <p:nvPr/>
        </p:nvSpPr>
        <p:spPr>
          <a:xfrm>
            <a:off x="361237" y="1533238"/>
            <a:ext cx="8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" name="Grafik 2" descr="Ein Bild, das Text, Gerät, Person, tragbares Kommunikationsgerät enthält.&#10;&#10;Automatisch generierte Beschreibung">
            <a:extLst>
              <a:ext uri="{FF2B5EF4-FFF2-40B4-BE49-F238E27FC236}">
                <a16:creationId xmlns:a16="http://schemas.microsoft.com/office/drawing/2014/main" id="{AFC906D3-7E25-8F7E-2527-86267769D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41" y="2531225"/>
            <a:ext cx="5631999" cy="3168000"/>
          </a:xfrm>
          <a:prstGeom prst="rect">
            <a:avLst/>
          </a:prstGeom>
        </p:spPr>
      </p:pic>
      <p:pic>
        <p:nvPicPr>
          <p:cNvPr id="7" name="Grafik 6" descr="Ein Bild, das Kleidung, Menschen, Gebäude, Person enthält.&#10;&#10;Automatisch generierte Beschreibung">
            <a:extLst>
              <a:ext uri="{FF2B5EF4-FFF2-40B4-BE49-F238E27FC236}">
                <a16:creationId xmlns:a16="http://schemas.microsoft.com/office/drawing/2014/main" id="{DA0A18BC-8A80-E3AE-6F21-136E89A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531225"/>
            <a:ext cx="5632001" cy="316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0C7A52-DA19-109B-4860-5A9765F64BD0}"/>
              </a:ext>
            </a:extLst>
          </p:cNvPr>
          <p:cNvSpPr txBox="1"/>
          <p:nvPr/>
        </p:nvSpPr>
        <p:spPr>
          <a:xfrm>
            <a:off x="372811" y="5676075"/>
            <a:ext cx="8949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Images: Wolfram Schlenker,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rights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granted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632427-8CC1-8590-247F-ECAD749A6B3F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66F586-9A25-BE0F-0E21-CB7E73F456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0A81B35-1D17-571A-C046-7053C75B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943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64">
            <a:extLst>
              <a:ext uri="{FF2B5EF4-FFF2-40B4-BE49-F238E27FC236}">
                <a16:creationId xmlns:a16="http://schemas.microsoft.com/office/drawing/2014/main" id="{4A402311-A4E3-EE19-F39F-96CBAF0AE869}"/>
              </a:ext>
            </a:extLst>
          </p:cNvPr>
          <p:cNvSpPr/>
          <p:nvPr/>
        </p:nvSpPr>
        <p:spPr>
          <a:xfrm>
            <a:off x="8450004" y="4627117"/>
            <a:ext cx="2278956" cy="893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433329-5408-BE7E-80CB-6599F0FC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48843" b="10"/>
          <a:stretch>
            <a:fillRect/>
          </a:stretch>
        </p:blipFill>
        <p:spPr>
          <a:xfrm>
            <a:off x="144500" y="129465"/>
            <a:ext cx="3447875" cy="37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CCA093-198C-12EE-FB2A-B3EC025B7C1A}"/>
              </a:ext>
            </a:extLst>
          </p:cNvPr>
          <p:cNvSpPr txBox="1"/>
          <p:nvPr/>
        </p:nvSpPr>
        <p:spPr>
          <a:xfrm>
            <a:off x="338658" y="3894012"/>
            <a:ext cx="3301096" cy="76921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Image:  Wolfram </a:t>
            </a:r>
            <a:r>
              <a:rPr lang="en-US" sz="11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Schlenker</a:t>
            </a: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,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rights granted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3BAB3A-E4B8-3407-EED0-DB648E365AF3}"/>
              </a:ext>
            </a:extLst>
          </p:cNvPr>
          <p:cNvSpPr txBox="1"/>
          <p:nvPr/>
        </p:nvSpPr>
        <p:spPr>
          <a:xfrm>
            <a:off x="8389674" y="1286685"/>
            <a:ext cx="2528858" cy="76921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 simulation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Münchner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Freiheit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Munich, Germany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BD49AD6-B4EA-C9F8-445A-4868B065846D}"/>
              </a:ext>
            </a:extLst>
          </p:cNvPr>
          <p:cNvGrpSpPr/>
          <p:nvPr/>
        </p:nvGrpSpPr>
        <p:grpSpPr>
          <a:xfrm>
            <a:off x="3805324" y="129465"/>
            <a:ext cx="4070315" cy="6243752"/>
            <a:chOff x="3805324" y="394939"/>
            <a:chExt cx="3785179" cy="597827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9BD9DFE-438F-5189-82EA-BAB2B493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805324" y="394939"/>
              <a:ext cx="3785179" cy="5978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7608CF-DB40-2077-2896-63EC04B9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110634" y="4525158"/>
              <a:ext cx="542551" cy="258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1B4D412-E102-6164-1D85-316B90728C78}"/>
                </a:ext>
              </a:extLst>
            </p:cNvPr>
            <p:cNvSpPr/>
            <p:nvPr/>
          </p:nvSpPr>
          <p:spPr>
            <a:xfrm>
              <a:off x="4082014" y="4322869"/>
              <a:ext cx="1142342" cy="2050348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custDash>
                <a:ds d="600000" sp="300000"/>
              </a:custDash>
            </a:ln>
          </p:spPr>
          <p:txBody>
            <a:bodyPr wrap="none" lIns="96480" tIns="51480" rIns="96480" bIns="5148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92B7AD3-A6D5-AFE4-94D3-5A45B400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 flipH="1">
              <a:off x="4486479" y="3532150"/>
              <a:ext cx="568717" cy="56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305CFE5F-38F2-ADFD-74ED-DE0537D7688D}"/>
              </a:ext>
            </a:extLst>
          </p:cNvPr>
          <p:cNvSpPr txBox="1"/>
          <p:nvPr/>
        </p:nvSpPr>
        <p:spPr>
          <a:xfrm>
            <a:off x="8413844" y="5550797"/>
            <a:ext cx="3381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hangingPunct="0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Compliance: 40% [28]</a:t>
            </a:r>
            <a:endParaRPr lang="en-US" sz="1600" b="0" i="0" u="none" strike="noStrike" kern="1200" cap="none" dirty="0">
              <a:ln>
                <a:noFill/>
              </a:ln>
              <a:solidFill>
                <a:srgbClr val="0070C0"/>
              </a:solidFill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5BE9748-F8B4-DC43-79A4-04C7160D8817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0840A05-1C17-1B86-256C-287E4941CEB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CC7285-F278-B458-2E24-09FF5550055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C4E8C93-88E2-6578-4C0E-8FA52D4FEC0A}"/>
              </a:ext>
            </a:extLst>
          </p:cNvPr>
          <p:cNvSpPr txBox="1"/>
          <p:nvPr/>
        </p:nvSpPr>
        <p:spPr>
          <a:xfrm>
            <a:off x="8443894" y="2857491"/>
            <a:ext cx="256954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Realistic modeling: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1BE37495-5CE3-B33B-5B3A-F0219C0D8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89" y="465323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009D26CA-60BB-D969-A14C-13986D5F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406" y="465323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170644DD-A71B-1BAB-AB1A-2CED1CA0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9" y="465323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B613BA16-E7AF-EC6B-722C-07EF8276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94" y="465323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E4DC607A-9C53-C626-27C6-3B54979F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431" y="465323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A5F1387-24EA-ECF8-8FC7-69F14ADFEB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8721576" y="4677024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13AE0BA-4F53-C969-8A9D-6547038BE9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9171826" y="4677024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EEA0620-B601-F5BB-7C19-C265DB571F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9633783" y="4677024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9F10642-9244-9CFF-E017-A214AED3E1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10104828" y="4676678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4CB0109-B5EC-3AC4-66E0-2DF480FF3A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10577233" y="4679637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11DE61F2-68E8-E63F-965F-9E6CD184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89" y="512484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6F752E5B-3D21-9E21-986A-7256C954F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406" y="512484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7AC10A68-040E-DE81-022A-538E8F4A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9" y="512484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77B031F7-0A4E-B6D2-8385-5B6C09DE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94" y="512484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77EC5112-92CB-5FDA-BFF2-D39A9E6D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431" y="512484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5B00440-0BC9-8714-FA67-C82FCB0614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8721576" y="5148637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5455F0-6547-1A79-7526-CC1E7360AA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9171826" y="5148637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ED61B23-B286-7014-AEAE-B0D6C4225C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9633783" y="5148637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F568FF4-8E23-DE6A-BA24-D527D12EBD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10104828" y="5148291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5A2C58A-0FAF-E4CF-4992-B3CDFFF259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 l="32949" t="17973" r="33321" b="20330"/>
          <a:stretch/>
        </p:blipFill>
        <p:spPr>
          <a:xfrm>
            <a:off x="10577233" y="5151250"/>
            <a:ext cx="113057" cy="2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D3DE77E9-54E6-F770-F596-75917EB0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89" y="3257937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9609BAD4-768C-5F16-97E0-3F5EEDF2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406" y="3257937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AD0BCAEE-D0F0-633C-C332-25C5C784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9" y="3257937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3A5A23E2-666F-738E-224E-91187CA4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94" y="3257937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095DA1E1-24A7-B5DC-5338-BE7DE614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431" y="3257937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D08EC3BE-A7BB-D5A2-8552-420C0B30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89" y="372955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410A3221-0164-B26D-464F-7F3E18AA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406" y="372955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958DDDAE-272B-7355-1F4A-E979CEB6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9" y="372955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BA45BEF0-5BA2-8765-7C2E-A3F4FA5B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94" y="372955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01C81331-B5B7-5B4A-8266-73EB8619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431" y="3729550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511FD4E4-499E-39BB-C329-8CFF251D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66" y="420116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6AD768DF-CDD3-F0EE-23A1-5EA8AEE3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83" y="420116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36DDF1EC-1BF6-E8C1-2247-F160DDA0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606" y="420116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7761EE25-F632-9A08-67C7-B0785057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571" y="420116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D7215153-18D4-BCDC-FA83-D4B204A8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608" y="4201163"/>
            <a:ext cx="245282" cy="3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56615014-7722-7EF9-27B4-3BEFCF28C9F4}"/>
              </a:ext>
            </a:extLst>
          </p:cNvPr>
          <p:cNvSpPr/>
          <p:nvPr/>
        </p:nvSpPr>
        <p:spPr>
          <a:xfrm>
            <a:off x="8498449" y="5049430"/>
            <a:ext cx="1766165" cy="4458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0B8B929-A810-23ED-2ABD-BA0D9A4B7F67}"/>
              </a:ext>
            </a:extLst>
          </p:cNvPr>
          <p:cNvSpPr txBox="1"/>
          <p:nvPr/>
        </p:nvSpPr>
        <p:spPr>
          <a:xfrm>
            <a:off x="10721768" y="4548955"/>
            <a:ext cx="16296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App usage: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40%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[</a:t>
            </a: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30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]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5C22E8B8-3043-B2CC-35DF-03F1D7240A5F}"/>
              </a:ext>
            </a:extLst>
          </p:cNvPr>
          <p:cNvSpPr/>
          <p:nvPr/>
        </p:nvSpPr>
        <p:spPr>
          <a:xfrm>
            <a:off x="8173172" y="2525652"/>
            <a:ext cx="3786099" cy="368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Zug mit einfarbiger Füllung">
            <a:extLst>
              <a:ext uri="{FF2B5EF4-FFF2-40B4-BE49-F238E27FC236}">
                <a16:creationId xmlns:a16="http://schemas.microsoft.com/office/drawing/2014/main" id="{215C7992-8734-8BFA-AA44-8C907321DC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0172" y="5920057"/>
            <a:ext cx="439048" cy="4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0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Without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guidance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congestion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along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short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route</a:t>
            </a:r>
          </a:p>
        </p:txBody>
      </p:sp>
      <p:pic>
        <p:nvPicPr>
          <p:cNvPr id="3" name="simulation-unguided-cropped-bus2">
            <a:hlinkClick r:id="" action="ppaction://media"/>
            <a:extLst>
              <a:ext uri="{FF2B5EF4-FFF2-40B4-BE49-F238E27FC236}">
                <a16:creationId xmlns:a16="http://schemas.microsoft.com/office/drawing/2014/main" id="{34ED5617-D152-79A5-5635-76476CAEF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083" y="1584649"/>
            <a:ext cx="3113744" cy="4648021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7201360-9A02-976C-837B-A70B63571D98}"/>
              </a:ext>
            </a:extLst>
          </p:cNvPr>
          <p:cNvSpPr/>
          <p:nvPr/>
        </p:nvSpPr>
        <p:spPr>
          <a:xfrm>
            <a:off x="514915" y="1555153"/>
            <a:ext cx="2621575" cy="46480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custDash>
              <a:ds d="600000" sp="300000"/>
            </a:custDash>
          </a:ln>
        </p:spPr>
        <p:txBody>
          <a:bodyPr wrap="none" lIns="96480" tIns="51480" rIns="96480" bIns="514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" name="density-unguided-2">
            <a:hlinkClick r:id="" action="ppaction://media"/>
            <a:extLst>
              <a:ext uri="{FF2B5EF4-FFF2-40B4-BE49-F238E27FC236}">
                <a16:creationId xmlns:a16="http://schemas.microsoft.com/office/drawing/2014/main" id="{C97A5722-907F-0369-3040-84728B814C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998" t="6744" r="5695"/>
          <a:stretch/>
        </p:blipFill>
        <p:spPr>
          <a:xfrm>
            <a:off x="5063612" y="1274161"/>
            <a:ext cx="7089055" cy="504812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597CC48-3095-2CC5-09B5-9B3DB9DB07D3}"/>
              </a:ext>
            </a:extLst>
          </p:cNvPr>
          <p:cNvSpPr txBox="1"/>
          <p:nvPr/>
        </p:nvSpPr>
        <p:spPr>
          <a:xfrm>
            <a:off x="3579499" y="4732969"/>
            <a:ext cx="125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/m²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C17BD02-8AF8-B83B-0678-B78CF6A694E4}"/>
              </a:ext>
            </a:extLst>
          </p:cNvPr>
          <p:cNvSpPr/>
          <p:nvPr/>
        </p:nvSpPr>
        <p:spPr>
          <a:xfrm>
            <a:off x="3441289" y="3846560"/>
            <a:ext cx="196645" cy="21609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739A52-29A9-7B10-C16F-DB85EBA1B41F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0B2DD2-0C37-8E23-268A-FE80DEBF3E9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84AD95E-8A8A-FA8F-56E2-CC54AF864E5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Zug mit einfarbiger Füllung">
            <a:extLst>
              <a:ext uri="{FF2B5EF4-FFF2-40B4-BE49-F238E27FC236}">
                <a16:creationId xmlns:a16="http://schemas.microsoft.com/office/drawing/2014/main" id="{729F21ED-4464-4256-4991-FBFAC43C8C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0780" y="5283513"/>
            <a:ext cx="914400" cy="914400"/>
          </a:xfrm>
          <a:prstGeom prst="rect">
            <a:avLst/>
          </a:prstGeom>
        </p:spPr>
      </p:pic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58190742-70D6-5EF7-DBDE-72CEA31781D0}"/>
              </a:ext>
            </a:extLst>
          </p:cNvPr>
          <p:cNvSpPr/>
          <p:nvPr/>
        </p:nvSpPr>
        <p:spPr>
          <a:xfrm rot="16200000">
            <a:off x="2765849" y="4972013"/>
            <a:ext cx="351272" cy="3103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3D9D58DE-A123-8A90-8A9F-CBFB433268EF}"/>
              </a:ext>
            </a:extLst>
          </p:cNvPr>
          <p:cNvSpPr/>
          <p:nvPr/>
        </p:nvSpPr>
        <p:spPr>
          <a:xfrm rot="5400000" flipV="1">
            <a:off x="2515393" y="4942026"/>
            <a:ext cx="351272" cy="3103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guidance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system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resolves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safety-critical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congestion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97CC48-3095-2CC5-09B5-9B3DB9DB07D3}"/>
              </a:ext>
            </a:extLst>
          </p:cNvPr>
          <p:cNvSpPr txBox="1"/>
          <p:nvPr/>
        </p:nvSpPr>
        <p:spPr>
          <a:xfrm>
            <a:off x="3579499" y="4732969"/>
            <a:ext cx="125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/m²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C17BD02-8AF8-B83B-0678-B78CF6A694E4}"/>
              </a:ext>
            </a:extLst>
          </p:cNvPr>
          <p:cNvSpPr/>
          <p:nvPr/>
        </p:nvSpPr>
        <p:spPr>
          <a:xfrm>
            <a:off x="3441289" y="3846560"/>
            <a:ext cx="196645" cy="21609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simulation-guided-cropped-bus2">
            <a:hlinkClick r:id="" action="ppaction://media"/>
            <a:extLst>
              <a:ext uri="{FF2B5EF4-FFF2-40B4-BE49-F238E27FC236}">
                <a16:creationId xmlns:a16="http://schemas.microsoft.com/office/drawing/2014/main" id="{2CBEE351-B506-3BC8-9A2F-E4AF44144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6104"/>
          <a:stretch/>
        </p:blipFill>
        <p:spPr>
          <a:xfrm>
            <a:off x="516619" y="1586212"/>
            <a:ext cx="2610039" cy="4644000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7201360-9A02-976C-837B-A70B63571D98}"/>
              </a:ext>
            </a:extLst>
          </p:cNvPr>
          <p:cNvSpPr/>
          <p:nvPr/>
        </p:nvSpPr>
        <p:spPr>
          <a:xfrm>
            <a:off x="514915" y="1555153"/>
            <a:ext cx="2621575" cy="46480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custDash>
              <a:ds d="600000" sp="300000"/>
            </a:custDash>
          </a:ln>
        </p:spPr>
        <p:txBody>
          <a:bodyPr wrap="none" lIns="96480" tIns="51480" rIns="96480" bIns="514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78C26C-27D0-A31C-A270-B85EBD6874DB}"/>
              </a:ext>
            </a:extLst>
          </p:cNvPr>
          <p:cNvSpPr txBox="1"/>
          <p:nvPr/>
        </p:nvSpPr>
        <p:spPr>
          <a:xfrm>
            <a:off x="3409609" y="1957597"/>
            <a:ext cx="144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Area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redirections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8C8DD2C3-ED9A-D304-31FE-69343F6213F6}"/>
              </a:ext>
            </a:extLst>
          </p:cNvPr>
          <p:cNvSpPr/>
          <p:nvPr/>
        </p:nvSpPr>
        <p:spPr>
          <a:xfrm>
            <a:off x="3259391" y="1737536"/>
            <a:ext cx="182456" cy="142138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density-guided-2">
            <a:hlinkClick r:id="" action="ppaction://media"/>
            <a:extLst>
              <a:ext uri="{FF2B5EF4-FFF2-40B4-BE49-F238E27FC236}">
                <a16:creationId xmlns:a16="http://schemas.microsoft.com/office/drawing/2014/main" id="{B7EF7421-E55C-D3FE-0E44-D4EDDA3770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212" t="7328" r="7410"/>
          <a:stretch/>
        </p:blipFill>
        <p:spPr>
          <a:xfrm>
            <a:off x="5038827" y="1278933"/>
            <a:ext cx="6969352" cy="504320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F659767-BEDC-1FDE-D4CC-D8D7C9BEA035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767826-7007-0F4A-E72E-4781CC065A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E975BA-D273-3B89-B9ED-7AA8F579CE0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A000ADF-6E16-6516-AD2E-F731370C6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t="7342" r="7353"/>
          <a:stretch/>
        </p:blipFill>
        <p:spPr>
          <a:xfrm>
            <a:off x="4971044" y="1267795"/>
            <a:ext cx="7035630" cy="5043209"/>
          </a:xfrm>
          <a:prstGeom prst="rect">
            <a:avLst/>
          </a:prstGeom>
        </p:spPr>
      </p:pic>
      <p:pic>
        <p:nvPicPr>
          <p:cNvPr id="11" name="Grafik 10" descr="Zug mit einfarbiger Füllung">
            <a:extLst>
              <a:ext uri="{FF2B5EF4-FFF2-40B4-BE49-F238E27FC236}">
                <a16:creationId xmlns:a16="http://schemas.microsoft.com/office/drawing/2014/main" id="{6ED8A604-2123-D5B4-E8D0-ECDBB39893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90780" y="5283513"/>
            <a:ext cx="914400" cy="914400"/>
          </a:xfrm>
          <a:prstGeom prst="rect">
            <a:avLst/>
          </a:prstGeom>
        </p:spPr>
      </p:pic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9DA8AC6D-782C-CD26-BF45-12D8D143ECF6}"/>
              </a:ext>
            </a:extLst>
          </p:cNvPr>
          <p:cNvSpPr/>
          <p:nvPr/>
        </p:nvSpPr>
        <p:spPr>
          <a:xfrm rot="16200000">
            <a:off x="2765849" y="4972013"/>
            <a:ext cx="351272" cy="3103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links 15">
            <a:extLst>
              <a:ext uri="{FF2B5EF4-FFF2-40B4-BE49-F238E27FC236}">
                <a16:creationId xmlns:a16="http://schemas.microsoft.com/office/drawing/2014/main" id="{78E0CFC5-E5F0-3DC5-0F2B-E388209762A5}"/>
              </a:ext>
            </a:extLst>
          </p:cNvPr>
          <p:cNvSpPr/>
          <p:nvPr/>
        </p:nvSpPr>
        <p:spPr>
          <a:xfrm rot="5400000" flipV="1">
            <a:off x="2515393" y="4942026"/>
            <a:ext cx="351272" cy="3103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5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feld 51">
            <a:extLst>
              <a:ext uri="{FF2B5EF4-FFF2-40B4-BE49-F238E27FC236}">
                <a16:creationId xmlns:a16="http://schemas.microsoft.com/office/drawing/2014/main" id="{E45A1B17-2662-8428-A528-26EA2D6823BE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C204A3-6E1E-9C22-1F6A-AB531B07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18999"/>
          <a:stretch>
            <a:fillRect/>
          </a:stretch>
        </p:blipFill>
        <p:spPr>
          <a:xfrm>
            <a:off x="7774018" y="2870783"/>
            <a:ext cx="951873" cy="189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EFAE9-8CA0-B98C-838A-F09942F445E8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40D7AF-9619-A198-ECCA-EF0704ECD4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86FEE35-D9D0-9FA6-96F9-C21C2A6EB5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0BA424C0-FFE2-69B1-1FF0-848992DE5682}"/>
              </a:ext>
            </a:extLst>
          </p:cNvPr>
          <p:cNvGrpSpPr/>
          <p:nvPr/>
        </p:nvGrpSpPr>
        <p:grpSpPr>
          <a:xfrm>
            <a:off x="483065" y="2248828"/>
            <a:ext cx="6661338" cy="3403935"/>
            <a:chOff x="2592729" y="2324310"/>
            <a:chExt cx="7083707" cy="3682951"/>
          </a:xfrm>
        </p:grpSpPr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1D5732B-DEE1-A164-D8E5-43320EC62FD4}"/>
                </a:ext>
              </a:extLst>
            </p:cNvPr>
            <p:cNvSpPr/>
            <p:nvPr/>
          </p:nvSpPr>
          <p:spPr>
            <a:xfrm>
              <a:off x="2944600" y="3821392"/>
              <a:ext cx="1752060" cy="36048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103167C-BC5D-CF53-8D5E-023A7BD15BE2}"/>
                </a:ext>
              </a:extLst>
            </p:cNvPr>
            <p:cNvSpPr/>
            <p:nvPr/>
          </p:nvSpPr>
          <p:spPr>
            <a:xfrm>
              <a:off x="7224587" y="2501291"/>
              <a:ext cx="2267682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5EA85321-3307-B8CF-51CD-ACD71958FADB}"/>
                </a:ext>
              </a:extLst>
            </p:cNvPr>
            <p:cNvSpPr/>
            <p:nvPr/>
          </p:nvSpPr>
          <p:spPr>
            <a:xfrm>
              <a:off x="2775232" y="2501291"/>
              <a:ext cx="2583426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C8B2C44A-6A00-9855-9887-20500BFD0129}"/>
                </a:ext>
              </a:extLst>
            </p:cNvPr>
            <p:cNvSpPr/>
            <p:nvPr/>
          </p:nvSpPr>
          <p:spPr>
            <a:xfrm>
              <a:off x="7661277" y="3123610"/>
              <a:ext cx="849055" cy="870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 b="1">
                  <a:highlight>
                    <a:scrgbClr r="0" g="0" b="0">
                      <a:alpha val="0"/>
                    </a:scrgbClr>
                  </a:highlight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Crowd</a:t>
              </a:r>
              <a:endParaRPr lang="en-US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832E1797-50FF-8C23-320E-D09EAE2D055A}"/>
                </a:ext>
              </a:extLst>
            </p:cNvPr>
            <p:cNvSpPr/>
            <p:nvPr/>
          </p:nvSpPr>
          <p:spPr>
            <a:xfrm>
              <a:off x="3278916" y="3131794"/>
              <a:ext cx="1037437" cy="87643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Algorithm</a:t>
              </a:r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378A8291-0383-16B3-BE57-512D7D2AB5FE}"/>
                </a:ext>
              </a:extLst>
            </p:cNvPr>
            <p:cNvSpPr/>
            <p:nvPr/>
          </p:nvSpPr>
          <p:spPr>
            <a:xfrm>
              <a:off x="5164524" y="4318772"/>
              <a:ext cx="2152655" cy="81090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Density map app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D810A5CD-3DE5-9B5C-B9ED-8628359BB9B5}"/>
                </a:ext>
              </a:extLst>
            </p:cNvPr>
            <p:cNvSpPr/>
            <p:nvPr/>
          </p:nvSpPr>
          <p:spPr>
            <a:xfrm>
              <a:off x="5164524" y="3134067"/>
              <a:ext cx="2152657" cy="87279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600" tIns="48600" rIns="93600" bIns="486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Mobile app</a:t>
              </a:r>
            </a:p>
          </p:txBody>
        </p:sp>
        <p:sp>
          <p:nvSpPr>
            <p:cNvPr id="62" name="Gerader Verbinder 61">
              <a:extLst>
                <a:ext uri="{FF2B5EF4-FFF2-40B4-BE49-F238E27FC236}">
                  <a16:creationId xmlns:a16="http://schemas.microsoft.com/office/drawing/2014/main" id="{E25AFD7F-31CA-F3E5-70B9-D1B0465E8B9A}"/>
                </a:ext>
              </a:extLst>
            </p:cNvPr>
            <p:cNvSpPr/>
            <p:nvPr/>
          </p:nvSpPr>
          <p:spPr>
            <a:xfrm>
              <a:off x="4316355" y="3567736"/>
              <a:ext cx="848170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3" name="Gerader Verbinder 62">
              <a:extLst>
                <a:ext uri="{FF2B5EF4-FFF2-40B4-BE49-F238E27FC236}">
                  <a16:creationId xmlns:a16="http://schemas.microsoft.com/office/drawing/2014/main" id="{7EB0151C-2E38-80FF-31A0-38D9C1CA02EB}"/>
                </a:ext>
              </a:extLst>
            </p:cNvPr>
            <p:cNvSpPr/>
            <p:nvPr/>
          </p:nvSpPr>
          <p:spPr>
            <a:xfrm flipV="1">
              <a:off x="2939302" y="3567736"/>
              <a:ext cx="339614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4" name="Gerader Verbinder 63">
              <a:extLst>
                <a:ext uri="{FF2B5EF4-FFF2-40B4-BE49-F238E27FC236}">
                  <a16:creationId xmlns:a16="http://schemas.microsoft.com/office/drawing/2014/main" id="{4B4C8819-A462-661D-6D2D-13CB1A5CDF74}"/>
                </a:ext>
              </a:extLst>
            </p:cNvPr>
            <p:cNvSpPr/>
            <p:nvPr/>
          </p:nvSpPr>
          <p:spPr>
            <a:xfrm>
              <a:off x="2941946" y="3568646"/>
              <a:ext cx="0" cy="1178727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5" name="Gerader Verbinder 64">
              <a:extLst>
                <a:ext uri="{FF2B5EF4-FFF2-40B4-BE49-F238E27FC236}">
                  <a16:creationId xmlns:a16="http://schemas.microsoft.com/office/drawing/2014/main" id="{89F3DF65-8A39-156E-6F50-0D6A53983150}"/>
                </a:ext>
              </a:extLst>
            </p:cNvPr>
            <p:cNvSpPr/>
            <p:nvPr/>
          </p:nvSpPr>
          <p:spPr>
            <a:xfrm>
              <a:off x="2941946" y="4747373"/>
              <a:ext cx="2222579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CDD685C-757D-BDA9-2517-1A8BF50EBFDD}"/>
                </a:ext>
              </a:extLst>
            </p:cNvPr>
            <p:cNvSpPr txBox="1"/>
            <p:nvPr/>
          </p:nvSpPr>
          <p:spPr>
            <a:xfrm>
              <a:off x="4353413" y="3246235"/>
              <a:ext cx="72934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Route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90798AE-6E9C-2993-10A5-61EE151C2D0B}"/>
                </a:ext>
              </a:extLst>
            </p:cNvPr>
            <p:cNvSpPr txBox="1"/>
            <p:nvPr/>
          </p:nvSpPr>
          <p:spPr>
            <a:xfrm>
              <a:off x="4322761" y="4420532"/>
              <a:ext cx="865984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Density</a:t>
              </a:r>
            </a:p>
          </p:txBody>
        </p:sp>
        <p:sp>
          <p:nvSpPr>
            <p:cNvPr id="68" name="Gerader Verbinder 67">
              <a:extLst>
                <a:ext uri="{FF2B5EF4-FFF2-40B4-BE49-F238E27FC236}">
                  <a16:creationId xmlns:a16="http://schemas.microsoft.com/office/drawing/2014/main" id="{3C99C40D-5EE6-D5EB-7336-0B53B230D9C2}"/>
                </a:ext>
              </a:extLst>
            </p:cNvPr>
            <p:cNvSpPr/>
            <p:nvPr/>
          </p:nvSpPr>
          <p:spPr>
            <a:xfrm>
              <a:off x="7317177" y="3561372"/>
              <a:ext cx="344100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4" name="Gerader Verbinder 103">
              <a:extLst>
                <a:ext uri="{FF2B5EF4-FFF2-40B4-BE49-F238E27FC236}">
                  <a16:creationId xmlns:a16="http://schemas.microsoft.com/office/drawing/2014/main" id="{5C80031C-1E21-89B7-6EE5-BDD1BFAF0A1F}"/>
                </a:ext>
              </a:extLst>
            </p:cNvPr>
            <p:cNvSpPr/>
            <p:nvPr/>
          </p:nvSpPr>
          <p:spPr>
            <a:xfrm>
              <a:off x="8937512" y="3561372"/>
              <a:ext cx="0" cy="1129632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5" name="Gerader Verbinder 104">
              <a:extLst>
                <a:ext uri="{FF2B5EF4-FFF2-40B4-BE49-F238E27FC236}">
                  <a16:creationId xmlns:a16="http://schemas.microsoft.com/office/drawing/2014/main" id="{B2B62A42-BA44-1AAA-6E6A-27C20920B896}"/>
                </a:ext>
              </a:extLst>
            </p:cNvPr>
            <p:cNvSpPr/>
            <p:nvPr/>
          </p:nvSpPr>
          <p:spPr>
            <a:xfrm flipH="1" flipV="1">
              <a:off x="7317177" y="4687329"/>
              <a:ext cx="1620333" cy="3676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6" name="Gerader Verbinder 105">
              <a:extLst>
                <a:ext uri="{FF2B5EF4-FFF2-40B4-BE49-F238E27FC236}">
                  <a16:creationId xmlns:a16="http://schemas.microsoft.com/office/drawing/2014/main" id="{336C6787-BF45-E9F6-A6AF-EB792155449F}"/>
                </a:ext>
              </a:extLst>
            </p:cNvPr>
            <p:cNvSpPr/>
            <p:nvPr/>
          </p:nvSpPr>
          <p:spPr>
            <a:xfrm flipH="1">
              <a:off x="8510331" y="3561372"/>
              <a:ext cx="427181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8807C4E1-75E9-8173-A659-65B73104658A}"/>
                </a:ext>
              </a:extLst>
            </p:cNvPr>
            <p:cNvSpPr/>
            <p:nvPr/>
          </p:nvSpPr>
          <p:spPr>
            <a:xfrm>
              <a:off x="5358656" y="2460311"/>
              <a:ext cx="1862778" cy="681872"/>
            </a:xfrm>
            <a:custGeom>
              <a:avLst>
                <a:gd name="f0" fmla="val 18002"/>
                <a:gd name="f1" fmla="val 2666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Direct 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communication</a:t>
              </a:r>
            </a:p>
          </p:txBody>
        </p: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F3E4CE28-6F43-14C7-D90B-92F5F874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 flipH="1">
              <a:off x="3789676" y="5086944"/>
              <a:ext cx="615122" cy="632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erader Verbinder 108">
              <a:extLst>
                <a:ext uri="{FF2B5EF4-FFF2-40B4-BE49-F238E27FC236}">
                  <a16:creationId xmlns:a16="http://schemas.microsoft.com/office/drawing/2014/main" id="{8FFA4B95-D463-2A87-7D17-98B9DCDF94CA}"/>
                </a:ext>
              </a:extLst>
            </p:cNvPr>
            <p:cNvSpPr/>
            <p:nvPr/>
          </p:nvSpPr>
          <p:spPr>
            <a:xfrm>
              <a:off x="3803826" y="3591829"/>
              <a:ext cx="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97B92595-E68E-3EE5-DC66-2DD16EE8761E}"/>
                </a:ext>
              </a:extLst>
            </p:cNvPr>
            <p:cNvSpPr/>
            <p:nvPr/>
          </p:nvSpPr>
          <p:spPr>
            <a:xfrm>
              <a:off x="5922154" y="4798663"/>
              <a:ext cx="549673" cy="271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DC28E80D-9255-18A7-207F-63D9121C6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5917732" y="4579554"/>
              <a:ext cx="544810" cy="53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19E4DDC8-82E8-9222-1EB3-551FBD5137EC}"/>
                </a:ext>
              </a:extLst>
            </p:cNvPr>
            <p:cNvSpPr/>
            <p:nvPr/>
          </p:nvSpPr>
          <p:spPr>
            <a:xfrm flipH="1">
              <a:off x="5358656" y="5134675"/>
              <a:ext cx="1871017" cy="690508"/>
            </a:xfrm>
            <a:custGeom>
              <a:avLst>
                <a:gd name="f0" fmla="val 18002"/>
                <a:gd name="f1" fmla="val 2666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Direct </a:t>
              </a:r>
            </a:p>
            <a:p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communication</a:t>
              </a:r>
            </a:p>
          </p:txBody>
        </p:sp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C7BFDEF2-EC08-1FAF-B698-91B03865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681958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A34D6CBF-7A30-3C4E-24C5-C623FD059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8168395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CD9FE0E1-4FBC-C661-BC2C-6BDF3295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8654833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E862A46B-B9C2-A361-751C-5719B234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774630" y="3372949"/>
              <a:ext cx="595223" cy="61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EA457542-2FC4-06DC-DC23-C4CDCF232DA9}"/>
                </a:ext>
              </a:extLst>
            </p:cNvPr>
            <p:cNvSpPr/>
            <p:nvPr/>
          </p:nvSpPr>
          <p:spPr>
            <a:xfrm rot="16200000" flipV="1">
              <a:off x="6221305" y="3619009"/>
              <a:ext cx="86119" cy="61975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0A34B941-9E01-8558-5522-314AD8E8A73E}"/>
                </a:ext>
              </a:extLst>
            </p:cNvPr>
            <p:cNvSpPr/>
            <p:nvPr/>
          </p:nvSpPr>
          <p:spPr>
            <a:xfrm>
              <a:off x="6177406" y="3677751"/>
              <a:ext cx="103292" cy="2753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E2576F69-EBCF-38B2-3BF5-98F19697EAB7}"/>
                </a:ext>
              </a:extLst>
            </p:cNvPr>
            <p:cNvSpPr/>
            <p:nvPr/>
          </p:nvSpPr>
          <p:spPr>
            <a:xfrm>
              <a:off x="6182942" y="3503327"/>
              <a:ext cx="126958" cy="41364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4B1684A-88AA-448B-955A-A6ECD996035F}"/>
                </a:ext>
              </a:extLst>
            </p:cNvPr>
            <p:cNvSpPr/>
            <p:nvPr/>
          </p:nvSpPr>
          <p:spPr>
            <a:xfrm>
              <a:off x="6182942" y="3477613"/>
              <a:ext cx="196032" cy="11279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4C7403F8-636D-4149-2EFD-C04942954AA8}"/>
                </a:ext>
              </a:extLst>
            </p:cNvPr>
            <p:cNvSpPr/>
            <p:nvPr/>
          </p:nvSpPr>
          <p:spPr>
            <a:xfrm>
              <a:off x="6089364" y="3633952"/>
              <a:ext cx="196032" cy="13062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B5889551-D5BB-936A-3898-C30E65F72083}"/>
                </a:ext>
              </a:extLst>
            </p:cNvPr>
            <p:cNvSpPr/>
            <p:nvPr/>
          </p:nvSpPr>
          <p:spPr>
            <a:xfrm>
              <a:off x="6182942" y="3829204"/>
              <a:ext cx="196032" cy="915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445A63A2-6556-8684-55D4-D4AD5092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6055034" y="3429000"/>
              <a:ext cx="354551" cy="577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396B497-4139-644C-1634-25BD304DA55F}"/>
                </a:ext>
              </a:extLst>
            </p:cNvPr>
            <p:cNvSpPr/>
            <p:nvPr/>
          </p:nvSpPr>
          <p:spPr>
            <a:xfrm rot="16200000" flipV="1">
              <a:off x="6177442" y="3604527"/>
              <a:ext cx="134037" cy="86568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FC4BC90A-B94E-FAA8-9052-4D8F787CBDA7}"/>
                </a:ext>
              </a:extLst>
            </p:cNvPr>
            <p:cNvSpPr/>
            <p:nvPr/>
          </p:nvSpPr>
          <p:spPr>
            <a:xfrm>
              <a:off x="6120085" y="3671979"/>
              <a:ext cx="144280" cy="4284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126" name="Grafik 125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09B92CF0-9BF4-136C-3C57-C75A4072E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15082" r="38001" b="34139"/>
            <a:stretch/>
          </p:blipFill>
          <p:spPr>
            <a:xfrm>
              <a:off x="3465251" y="3453889"/>
              <a:ext cx="679236" cy="521878"/>
            </a:xfrm>
            <a:prstGeom prst="rect">
              <a:avLst/>
            </a:prstGeom>
          </p:spPr>
        </p:pic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AA103290-95B3-C56C-F072-EF0A5CB02E22}"/>
                </a:ext>
              </a:extLst>
            </p:cNvPr>
            <p:cNvSpPr/>
            <p:nvPr/>
          </p:nvSpPr>
          <p:spPr>
            <a:xfrm>
              <a:off x="2592729" y="2324310"/>
              <a:ext cx="7083707" cy="368295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8160">
              <a:solidFill>
                <a:srgbClr val="0065BD"/>
              </a:solidFill>
              <a:custDash>
                <a:ds d="600000" sp="300000"/>
              </a:custDash>
            </a:ln>
          </p:spPr>
          <p:txBody>
            <a:bodyPr vert="horz" wrap="none" lIns="108720" tIns="63720" rIns="108720" bIns="63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4EE493F3-9D27-C94C-600F-5D3C2C890181}"/>
              </a:ext>
            </a:extLst>
          </p:cNvPr>
          <p:cNvSpPr txBox="1"/>
          <p:nvPr/>
        </p:nvSpPr>
        <p:spPr>
          <a:xfrm>
            <a:off x="7679627" y="5143655"/>
            <a:ext cx="338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resolves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safety-critical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congestion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6F05458-E1F3-073C-AA52-8863C703092B}"/>
              </a:ext>
            </a:extLst>
          </p:cNvPr>
          <p:cNvSpPr txBox="1"/>
          <p:nvPr/>
        </p:nvSpPr>
        <p:spPr>
          <a:xfrm>
            <a:off x="7679626" y="2158512"/>
            <a:ext cx="338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30" name="Grafik 12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20C8857-54A7-9A5A-6FB7-CB4A6A8642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t="11013" r="7353"/>
          <a:stretch/>
        </p:blipFill>
        <p:spPr>
          <a:xfrm>
            <a:off x="8836738" y="2912890"/>
            <a:ext cx="2763228" cy="1902237"/>
          </a:xfrm>
          <a:prstGeom prst="rect">
            <a:avLst/>
          </a:prstGeom>
        </p:spPr>
      </p:pic>
      <p:sp>
        <p:nvSpPr>
          <p:cNvPr id="134" name="Pfeil: nach unten 133">
            <a:extLst>
              <a:ext uri="{FF2B5EF4-FFF2-40B4-BE49-F238E27FC236}">
                <a16:creationId xmlns:a16="http://schemas.microsoft.com/office/drawing/2014/main" id="{5E06B655-A28D-DE96-9922-92D8028355D2}"/>
              </a:ext>
            </a:extLst>
          </p:cNvPr>
          <p:cNvSpPr/>
          <p:nvPr/>
        </p:nvSpPr>
        <p:spPr>
          <a:xfrm>
            <a:off x="11576643" y="3123865"/>
            <a:ext cx="264584" cy="4287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0E41401-E2AA-4AAC-467C-DD63536D6EE3}"/>
              </a:ext>
            </a:extLst>
          </p:cNvPr>
          <p:cNvCxnSpPr>
            <a:cxnSpLocks/>
            <a:stCxn id="134" idx="0"/>
          </p:cNvCxnSpPr>
          <p:nvPr/>
        </p:nvCxnSpPr>
        <p:spPr>
          <a:xfrm flipH="1">
            <a:off x="9508067" y="3123865"/>
            <a:ext cx="2200868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6273785D-FDE9-90EE-E3CB-55A429F1D83C}"/>
              </a:ext>
            </a:extLst>
          </p:cNvPr>
          <p:cNvCxnSpPr>
            <a:cxnSpLocks/>
          </p:cNvCxnSpPr>
          <p:nvPr/>
        </p:nvCxnSpPr>
        <p:spPr>
          <a:xfrm flipH="1">
            <a:off x="9541930" y="3564135"/>
            <a:ext cx="2200868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7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I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modeled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and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simulated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a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novel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guidance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system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7836E8-9054-E152-A961-B8ED3D8C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249734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890A1A-834F-D343-3EF0-3315874F7B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C2C4D8-C5AF-4631-5742-CFE0E9A1EFE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45BD14F-0CA6-4743-EBFD-B820B009E6C1}"/>
              </a:ext>
            </a:extLst>
          </p:cNvPr>
          <p:cNvGrpSpPr/>
          <p:nvPr/>
        </p:nvGrpSpPr>
        <p:grpSpPr>
          <a:xfrm>
            <a:off x="358120" y="1469951"/>
            <a:ext cx="3202960" cy="2002018"/>
            <a:chOff x="358120" y="1541071"/>
            <a:chExt cx="3202960" cy="2002018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453E005-7A00-0BA7-A1ED-8E01BFDD814C}"/>
                </a:ext>
              </a:extLst>
            </p:cNvPr>
            <p:cNvGrpSpPr/>
            <p:nvPr/>
          </p:nvGrpSpPr>
          <p:grpSpPr>
            <a:xfrm>
              <a:off x="474133" y="2086268"/>
              <a:ext cx="2802464" cy="1456821"/>
              <a:chOff x="1472477" y="2074117"/>
              <a:chExt cx="3008388" cy="1602966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6A94061B-E024-E523-F91D-A9492BC95C39}"/>
                  </a:ext>
                </a:extLst>
              </p:cNvPr>
              <p:cNvGrpSpPr/>
              <p:nvPr/>
            </p:nvGrpSpPr>
            <p:grpSpPr>
              <a:xfrm>
                <a:off x="2501458" y="2074117"/>
                <a:ext cx="1409831" cy="1489835"/>
                <a:chOff x="-4279212" y="4261825"/>
                <a:chExt cx="2362979" cy="2595240"/>
              </a:xfrm>
            </p:grpSpPr>
            <p:pic>
              <p:nvPicPr>
                <p:cNvPr id="18" name="Grafik 17">
                  <a:extLst>
                    <a:ext uri="{FF2B5EF4-FFF2-40B4-BE49-F238E27FC236}">
                      <a16:creationId xmlns:a16="http://schemas.microsoft.com/office/drawing/2014/main" id="{6A301FBA-6A97-8F65-D7D9-78585344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  <a:biLevel thresh="50000"/>
                </a:blip>
                <a:srcRect/>
                <a:stretch>
                  <a:fillRect/>
                </a:stretch>
              </p:blipFill>
              <p:spPr>
                <a:xfrm>
                  <a:off x="-4279212" y="5339745"/>
                  <a:ext cx="692520" cy="6960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Grafik 18">
                  <a:extLst>
                    <a:ext uri="{FF2B5EF4-FFF2-40B4-BE49-F238E27FC236}">
                      <a16:creationId xmlns:a16="http://schemas.microsoft.com/office/drawing/2014/main" id="{CEB05C30-79EC-3636-67DD-92263F361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3001693" y="6206347"/>
                  <a:ext cx="933479" cy="6507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2C691166-49F4-4488-0E97-06263F22C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  <a:biLevel thresh="50000"/>
                </a:blip>
                <a:srcRect/>
                <a:stretch>
                  <a:fillRect/>
                </a:stretch>
              </p:blipFill>
              <p:spPr>
                <a:xfrm>
                  <a:off x="-3111983" y="4353763"/>
                  <a:ext cx="732364" cy="7360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" name="Freihandform: Form 20">
                  <a:extLst>
                    <a:ext uri="{FF2B5EF4-FFF2-40B4-BE49-F238E27FC236}">
                      <a16:creationId xmlns:a16="http://schemas.microsoft.com/office/drawing/2014/main" id="{712FA145-3C7F-C545-FBE1-7C36090A873A}"/>
                    </a:ext>
                  </a:extLst>
                </p:cNvPr>
                <p:cNvSpPr/>
                <p:nvPr/>
              </p:nvSpPr>
              <p:spPr>
                <a:xfrm rot="18813000" flipH="1">
                  <a:off x="-3824720" y="5310068"/>
                  <a:ext cx="1530403" cy="1415398"/>
                </a:xfrm>
                <a:custGeom>
                  <a:avLst>
                    <a:gd name="f0" fmla="val 24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2EACF8AC-6695-F5DD-478F-3E51A87CAF55}"/>
                    </a:ext>
                  </a:extLst>
                </p:cNvPr>
                <p:cNvSpPr/>
                <p:nvPr/>
              </p:nvSpPr>
              <p:spPr>
                <a:xfrm rot="4117800" flipV="1">
                  <a:off x="-4295635" y="4319707"/>
                  <a:ext cx="153040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Freihandform: Form 22">
                  <a:extLst>
                    <a:ext uri="{FF2B5EF4-FFF2-40B4-BE49-F238E27FC236}">
                      <a16:creationId xmlns:a16="http://schemas.microsoft.com/office/drawing/2014/main" id="{B24BE15D-456E-7A31-1BE5-F3C70821CF6F}"/>
                    </a:ext>
                  </a:extLst>
                </p:cNvPr>
                <p:cNvSpPr/>
                <p:nvPr/>
              </p:nvSpPr>
              <p:spPr>
                <a:xfrm>
                  <a:off x="-3439776" y="4815353"/>
                  <a:ext cx="1523543" cy="1420682"/>
                </a:xfrm>
                <a:custGeom>
                  <a:avLst>
                    <a:gd name="f0" fmla="val 15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Freihandform: Form 23">
                  <a:extLst>
                    <a:ext uri="{FF2B5EF4-FFF2-40B4-BE49-F238E27FC236}">
                      <a16:creationId xmlns:a16="http://schemas.microsoft.com/office/drawing/2014/main" id="{766ABF35-E583-034E-0CF4-FABD3392C2A7}"/>
                    </a:ext>
                  </a:extLst>
                </p:cNvPr>
                <p:cNvSpPr/>
                <p:nvPr/>
              </p:nvSpPr>
              <p:spPr>
                <a:xfrm rot="4117800" flipH="1">
                  <a:off x="-3878892" y="4735101"/>
                  <a:ext cx="153002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D6730019-91BE-7C05-9E2E-B8772FBFE59D}"/>
                  </a:ext>
                </a:extLst>
              </p:cNvPr>
              <p:cNvSpPr/>
              <p:nvPr/>
            </p:nvSpPr>
            <p:spPr>
              <a:xfrm>
                <a:off x="1472477" y="2721313"/>
                <a:ext cx="838662" cy="297069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1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Algorithm</a:t>
                </a:r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B26E5D81-A04D-8FE1-1357-36921B161185}"/>
                  </a:ext>
                </a:extLst>
              </p:cNvPr>
              <p:cNvSpPr/>
              <p:nvPr/>
            </p:nvSpPr>
            <p:spPr>
              <a:xfrm>
                <a:off x="3580427" y="2122622"/>
                <a:ext cx="799637" cy="36055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Mobile network</a:t>
                </a:r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52D28C9E-E5EA-B22A-29DD-04BE0D42E098}"/>
                  </a:ext>
                </a:extLst>
              </p:cNvPr>
              <p:cNvSpPr/>
              <p:nvPr/>
            </p:nvSpPr>
            <p:spPr>
              <a:xfrm>
                <a:off x="3646309" y="3319012"/>
                <a:ext cx="834556" cy="358071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Crowd</a:t>
                </a:r>
              </a:p>
            </p:txBody>
          </p:sp>
        </p:grp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B18E351D-8BD7-B95D-7C53-4959F6C59352}"/>
                </a:ext>
              </a:extLst>
            </p:cNvPr>
            <p:cNvSpPr txBox="1"/>
            <p:nvPr/>
          </p:nvSpPr>
          <p:spPr>
            <a:xfrm>
              <a:off x="358120" y="1541071"/>
              <a:ext cx="3202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Novel socio-technical system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DC68B4E-2CD8-D844-26BC-BC4D79C81CB0}"/>
              </a:ext>
            </a:extLst>
          </p:cNvPr>
          <p:cNvGrpSpPr/>
          <p:nvPr/>
        </p:nvGrpSpPr>
        <p:grpSpPr>
          <a:xfrm>
            <a:off x="4372135" y="1473740"/>
            <a:ext cx="3012881" cy="2190994"/>
            <a:chOff x="4372135" y="1544860"/>
            <a:chExt cx="3012881" cy="2190994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AEE2BD4-06B7-4426-095F-E72BD927A2BC}"/>
                </a:ext>
              </a:extLst>
            </p:cNvPr>
            <p:cNvSpPr txBox="1"/>
            <p:nvPr/>
          </p:nvSpPr>
          <p:spPr>
            <a:xfrm>
              <a:off x="4372135" y="1544860"/>
              <a:ext cx="30128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Multi-method investigation</a:t>
              </a: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B9A4F7-D7A0-B2C3-A189-38984563A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19593" y="3388216"/>
              <a:ext cx="481406" cy="322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DD8700-6624-B812-2E9E-14D1A97C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51166" y="2090734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52FD049A-B7E4-D7F1-143F-46EB616B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52010" y="2761793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C77DB3A-4720-B422-9EA7-615E70C264D7}"/>
                </a:ext>
              </a:extLst>
            </p:cNvPr>
            <p:cNvSpPr/>
            <p:nvPr/>
          </p:nvSpPr>
          <p:spPr>
            <a:xfrm>
              <a:off x="4809621" y="2676518"/>
              <a:ext cx="2490157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Direct communication</a:t>
              </a:r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8B3D8663-1844-EDEA-C6A7-847AEA8EA41E}"/>
                </a:ext>
              </a:extLst>
            </p:cNvPr>
            <p:cNvSpPr/>
            <p:nvPr/>
          </p:nvSpPr>
          <p:spPr>
            <a:xfrm>
              <a:off x="4819782" y="1996626"/>
              <a:ext cx="1858938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Algorithm </a:t>
              </a: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7CC25107-28E0-90C9-7896-4B0AC90D9BB3}"/>
                </a:ext>
              </a:extLst>
            </p:cNvPr>
            <p:cNvSpPr/>
            <p:nvPr/>
          </p:nvSpPr>
          <p:spPr>
            <a:xfrm>
              <a:off x="4809622" y="3408170"/>
              <a:ext cx="2078858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Crowd behavior 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Survey</a:t>
              </a: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A7DD8CFF-484B-B050-7B2F-DE875BBFBBE1}"/>
                </a:ext>
              </a:extLst>
            </p:cNvPr>
            <p:cNvSpPr txBox="1"/>
            <p:nvPr/>
          </p:nvSpPr>
          <p:spPr>
            <a:xfrm>
              <a:off x="4819782" y="2229194"/>
              <a:ext cx="22769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Modeling &amp; Simulation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DB9D396F-A3A9-2F9A-86A4-54D0C2E7F489}"/>
                </a:ext>
              </a:extLst>
            </p:cNvPr>
            <p:cNvSpPr txBox="1"/>
            <p:nvPr/>
          </p:nvSpPr>
          <p:spPr>
            <a:xfrm>
              <a:off x="4803872" y="2881404"/>
              <a:ext cx="22769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Modeling &amp; Simulation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21E468-786A-FEB4-9C00-2A60F5E6FE83}"/>
              </a:ext>
            </a:extLst>
          </p:cNvPr>
          <p:cNvGrpSpPr/>
          <p:nvPr/>
        </p:nvGrpSpPr>
        <p:grpSpPr>
          <a:xfrm>
            <a:off x="8226619" y="4064154"/>
            <a:ext cx="3966301" cy="1569384"/>
            <a:chOff x="8226619" y="4064154"/>
            <a:chExt cx="3966301" cy="1569384"/>
          </a:xfrm>
        </p:grpSpPr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C6195D06-0227-BB6F-4519-0693E9090DCA}"/>
                </a:ext>
              </a:extLst>
            </p:cNvPr>
            <p:cNvSpPr txBox="1"/>
            <p:nvPr/>
          </p:nvSpPr>
          <p:spPr>
            <a:xfrm>
              <a:off x="8226619" y="4064154"/>
              <a:ext cx="14660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Next step</a:t>
              </a: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BA414E27-60F3-53D6-C001-BB8C4D2A0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8509475" y="4679406"/>
              <a:ext cx="413894" cy="384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85DE7BC0-2C4C-9FBE-F7B0-C5A8EEF8E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8452645" y="5171201"/>
              <a:ext cx="527553" cy="3394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148B62EE-B7E8-E6C4-51E9-66CE8B7893F8}"/>
                </a:ext>
              </a:extLst>
            </p:cNvPr>
            <p:cNvSpPr/>
            <p:nvPr/>
          </p:nvSpPr>
          <p:spPr>
            <a:xfrm>
              <a:off x="8365366" y="4523895"/>
              <a:ext cx="906724" cy="110964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8160">
              <a:solidFill>
                <a:schemeClr val="tx1"/>
              </a:solidFill>
              <a:prstDash val="solid"/>
            </a:ln>
          </p:spPr>
          <p:txBody>
            <a:bodyPr vert="horz" wrap="none" lIns="108720" tIns="63720" rIns="108720" bIns="63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BB25BE1A-791C-01AB-609F-9CC140355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8893103" y="4649404"/>
              <a:ext cx="154924" cy="15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2FAB367D-D4A9-E0F9-AC99-F58D367B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8893103" y="5146117"/>
              <a:ext cx="154924" cy="15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7C4B607E-7634-2FCA-CE30-49139C476CAC}"/>
                </a:ext>
              </a:extLst>
            </p:cNvPr>
            <p:cNvSpPr txBox="1"/>
            <p:nvPr/>
          </p:nvSpPr>
          <p:spPr>
            <a:xfrm>
              <a:off x="9906005" y="4453583"/>
              <a:ext cx="20753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 the system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0F32CB8F-F87D-5AD6-E7F4-F9577B22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</a:blip>
            <a:srcRect/>
            <a:stretch>
              <a:fillRect/>
            </a:stretch>
          </p:blipFill>
          <p:spPr>
            <a:xfrm>
              <a:off x="9094257" y="5133902"/>
              <a:ext cx="432435" cy="42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3AF7A442-42F3-210C-45E0-7D37DD2C674A}"/>
                </a:ext>
              </a:extLst>
            </p:cNvPr>
            <p:cNvSpPr txBox="1"/>
            <p:nvPr/>
          </p:nvSpPr>
          <p:spPr>
            <a:xfrm>
              <a:off x="10296776" y="5035818"/>
              <a:ext cx="18961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Validate the    system</a:t>
              </a:r>
              <a:endParaRPr lang="de-DE" sz="1600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C8AC89EF-EF61-2EFC-4892-722EF663A10A}"/>
                </a:ext>
              </a:extLst>
            </p:cNvPr>
            <p:cNvSpPr/>
            <p:nvPr/>
          </p:nvSpPr>
          <p:spPr>
            <a:xfrm rot="3126600">
              <a:off x="9182700" y="4315644"/>
              <a:ext cx="1126619" cy="1061926"/>
            </a:xfrm>
            <a:custGeom>
              <a:avLst>
                <a:gd name="f0" fmla="val 2220000"/>
                <a:gd name="f1" fmla="val 7440000"/>
                <a:gd name="f2" fmla="val 7001"/>
              </a:avLst>
              <a:gdLst>
                <a:gd name="f3" fmla="val 21600000"/>
                <a:gd name="f4" fmla="val 10800000"/>
                <a:gd name="f5" fmla="val 5400000"/>
                <a:gd name="f6" fmla="val 180"/>
                <a:gd name="f7" fmla="val w"/>
                <a:gd name="f8" fmla="val h"/>
                <a:gd name="f9" fmla="val 0"/>
                <a:gd name="f10" fmla="*/ 5419351 1 1725033"/>
                <a:gd name="f11" fmla="sqrt 2"/>
                <a:gd name="f12" fmla="*/ 10800 10800 1"/>
                <a:gd name="f13" fmla="val 10800"/>
                <a:gd name="f14" fmla="val 21599999"/>
                <a:gd name="f15" fmla="min 0 21600"/>
                <a:gd name="f16" fmla="max 0 21600"/>
                <a:gd name="f17" fmla="*/ f10 1 2"/>
                <a:gd name="f18" fmla="*/ f7 1 21600"/>
                <a:gd name="f19" fmla="*/ f8 1 21600"/>
                <a:gd name="f20" fmla="*/ f10 1 180"/>
                <a:gd name="f21" fmla="*/ f11 1 2"/>
                <a:gd name="f22" fmla="pin 0 f0 21599999"/>
                <a:gd name="f23" fmla="pin 0 f2 10800"/>
                <a:gd name="f24" fmla="pin 0 f1 21599999"/>
                <a:gd name="f25" fmla="+- f16 0 f15"/>
                <a:gd name="f26" fmla="+- 10800 f23 0"/>
                <a:gd name="f27" fmla="+- f23 0 2700"/>
                <a:gd name="f28" fmla="+- 0 0 f22"/>
                <a:gd name="f29" fmla="+- 0 0 f24"/>
                <a:gd name="f30" fmla="*/ f23 f23 1"/>
                <a:gd name="f31" fmla="*/ 0 f18 1"/>
                <a:gd name="f32" fmla="*/ 21600 f18 1"/>
                <a:gd name="f33" fmla="*/ 21600 f19 1"/>
                <a:gd name="f34" fmla="*/ 0 f19 1"/>
                <a:gd name="f35" fmla="*/ f25 1 2"/>
                <a:gd name="f36" fmla="+- 21600 0 f26"/>
                <a:gd name="f37" fmla="+- f28 f5 0"/>
                <a:gd name="f38" fmla="+- f29 f5 0"/>
                <a:gd name="f39" fmla="+- f15 f35 0"/>
                <a:gd name="f40" fmla="*/ f35 f35 1"/>
                <a:gd name="f41" fmla="*/ f37 f6 1"/>
                <a:gd name="f42" fmla="*/ f38 f6 1"/>
                <a:gd name="f43" fmla="min f26 f36"/>
                <a:gd name="f44" fmla="max f26 f36"/>
                <a:gd name="f45" fmla="*/ f41 1 f4"/>
                <a:gd name="f46" fmla="*/ f42 1 f4"/>
                <a:gd name="f47" fmla="+- f44 0 f43"/>
                <a:gd name="f48" fmla="+- 0 0 f45"/>
                <a:gd name="f49" fmla="+- 0 0 f46"/>
                <a:gd name="f50" fmla="*/ f47 1 2"/>
                <a:gd name="f51" fmla="val f48"/>
                <a:gd name="f52" fmla="val f49"/>
                <a:gd name="f53" fmla="+- f43 f50 0"/>
                <a:gd name="f54" fmla="*/ f50 f50 1"/>
                <a:gd name="f55" fmla="*/ f51 f20 1"/>
                <a:gd name="f56" fmla="*/ f52 f20 1"/>
                <a:gd name="f57" fmla="+- f52 45 0"/>
                <a:gd name="f58" fmla="*/ f51 f10 1"/>
                <a:gd name="f59" fmla="*/ f52 f10 1"/>
                <a:gd name="f60" fmla="+- 0 0 f55"/>
                <a:gd name="f61" fmla="+- 0 0 f56"/>
                <a:gd name="f62" fmla="*/ f57 f10 1"/>
                <a:gd name="f63" fmla="*/ f58 1 f6"/>
                <a:gd name="f64" fmla="*/ f59 1 f6"/>
                <a:gd name="f65" fmla="*/ f60 f4 1"/>
                <a:gd name="f66" fmla="*/ f61 f4 1"/>
                <a:gd name="f67" fmla="*/ f62 1 180"/>
                <a:gd name="f68" fmla="+- 0 0 f63"/>
                <a:gd name="f69" fmla="+- 0 0 f64"/>
                <a:gd name="f70" fmla="*/ f65 1 f10"/>
                <a:gd name="f71" fmla="*/ f66 1 f10"/>
                <a:gd name="f72" fmla="+- 0 0 f67"/>
                <a:gd name="f73" fmla="+- f68 f10 0"/>
                <a:gd name="f74" fmla="+- f69 f10 0"/>
                <a:gd name="f75" fmla="+- f70 0 f5"/>
                <a:gd name="f76" fmla="+- f71 0 f5"/>
                <a:gd name="f77" fmla="*/ f72 f4 1"/>
                <a:gd name="f78" fmla="+- f73 f17 0"/>
                <a:gd name="f79" fmla="+- f74 f17 0"/>
                <a:gd name="f80" fmla="cos 1 f75"/>
                <a:gd name="f81" fmla="sin 1 f75"/>
                <a:gd name="f82" fmla="cos 1 f76"/>
                <a:gd name="f83" fmla="sin 1 f76"/>
                <a:gd name="f84" fmla="*/ f77 1 f10"/>
                <a:gd name="f85" fmla="+- 0 0 f78"/>
                <a:gd name="f86" fmla="+- 0 0 f79"/>
                <a:gd name="f87" fmla="+- 0 0 f80"/>
                <a:gd name="f88" fmla="+- 0 0 f81"/>
                <a:gd name="f89" fmla="+- 0 0 f82"/>
                <a:gd name="f90" fmla="+- 0 0 f83"/>
                <a:gd name="f91" fmla="+- f84 0 f5"/>
                <a:gd name="f92" fmla="*/ f85 f4 1"/>
                <a:gd name="f93" fmla="*/ f86 f4 1"/>
                <a:gd name="f94" fmla="*/ 10800 f87 1"/>
                <a:gd name="f95" fmla="*/ 10800 f88 1"/>
                <a:gd name="f96" fmla="*/ 10800 f89 1"/>
                <a:gd name="f97" fmla="*/ 10800 f90 1"/>
                <a:gd name="f98" fmla="*/ f26 f87 1"/>
                <a:gd name="f99" fmla="*/ f26 f88 1"/>
                <a:gd name="f100" fmla="*/ f26 f89 1"/>
                <a:gd name="f101" fmla="*/ f26 f90 1"/>
                <a:gd name="f102" fmla="*/ 13500 f89 1"/>
                <a:gd name="f103" fmla="*/ 13500 f90 1"/>
                <a:gd name="f104" fmla="*/ f27 f89 1"/>
                <a:gd name="f105" fmla="*/ f27 f90 1"/>
                <a:gd name="f106" fmla="cos 1 f91"/>
                <a:gd name="f107" fmla="sin 1 f91"/>
                <a:gd name="f108" fmla="*/ f92 1 f10"/>
                <a:gd name="f109" fmla="*/ f93 1 f10"/>
                <a:gd name="f110" fmla="+- f94 10800 0"/>
                <a:gd name="f111" fmla="+- f95 10800 0"/>
                <a:gd name="f112" fmla="+- f96 10800 0"/>
                <a:gd name="f113" fmla="+- f97 10800 0"/>
                <a:gd name="f114" fmla="+- f98 10800 0"/>
                <a:gd name="f115" fmla="+- f99 10800 0"/>
                <a:gd name="f116" fmla="+- f100 10800 0"/>
                <a:gd name="f117" fmla="+- f101 10800 0"/>
                <a:gd name="f118" fmla="+- f102 10800 0"/>
                <a:gd name="f119" fmla="+- f103 10800 0"/>
                <a:gd name="f120" fmla="+- f104 10800 0"/>
                <a:gd name="f121" fmla="+- f105 10800 0"/>
                <a:gd name="f122" fmla="+- 0 0 f106"/>
                <a:gd name="f123" fmla="+- 0 0 f107"/>
                <a:gd name="f124" fmla="+- f108 0 f5"/>
                <a:gd name="f125" fmla="+- f109 0 f5"/>
                <a:gd name="f126" fmla="+- f121 0 f119"/>
                <a:gd name="f127" fmla="+- f120 0 f118"/>
                <a:gd name="f128" fmla="cos 1 f124"/>
                <a:gd name="f129" fmla="sin 1 f124"/>
                <a:gd name="f130" fmla="cos 1 f125"/>
                <a:gd name="f131" fmla="sin 1 f125"/>
                <a:gd name="f132" fmla="+- f117 0 f53"/>
                <a:gd name="f133" fmla="+- f116 0 f53"/>
                <a:gd name="f134" fmla="+- f115 0 f53"/>
                <a:gd name="f135" fmla="+- f114 0 f53"/>
                <a:gd name="f136" fmla="+- f111 0 f39"/>
                <a:gd name="f137" fmla="+- f110 0 f39"/>
                <a:gd name="f138" fmla="+- f113 0 f39"/>
                <a:gd name="f139" fmla="+- f112 0 f39"/>
                <a:gd name="f140" fmla="*/ f126 f126 1"/>
                <a:gd name="f141" fmla="*/ f127 f127 1"/>
                <a:gd name="f142" fmla="+- 0 0 f128"/>
                <a:gd name="f143" fmla="+- 0 0 f129"/>
                <a:gd name="f144" fmla="+- 0 0 f130"/>
                <a:gd name="f145" fmla="+- 0 0 f131"/>
                <a:gd name="f146" fmla="at2 f132 f133"/>
                <a:gd name="f147" fmla="at2 f134 f135"/>
                <a:gd name="f148" fmla="at2 f136 f137"/>
                <a:gd name="f149" fmla="at2 f138 f139"/>
                <a:gd name="f150" fmla="+- f140 f141 0"/>
                <a:gd name="f151" fmla="*/ 10800 f142 1"/>
                <a:gd name="f152" fmla="*/ 10800 f143 1"/>
                <a:gd name="f153" fmla="*/ f23 f144 1"/>
                <a:gd name="f154" fmla="*/ f23 f145 1"/>
                <a:gd name="f155" fmla="+- f146 f5 0"/>
                <a:gd name="f156" fmla="+- f147 f5 0"/>
                <a:gd name="f157" fmla="+- f148 f5 0"/>
                <a:gd name="f158" fmla="+- f149 f5 0"/>
                <a:gd name="f159" fmla="sqrt f150"/>
                <a:gd name="f160" fmla="*/ f151 f151 1"/>
                <a:gd name="f161" fmla="*/ f152 f152 1"/>
                <a:gd name="f162" fmla="*/ f153 f153 1"/>
                <a:gd name="f163" fmla="*/ f154 f154 1"/>
                <a:gd name="f164" fmla="*/ f155 f10 1"/>
                <a:gd name="f165" fmla="*/ f156 f10 1"/>
                <a:gd name="f166" fmla="*/ f157 f10 1"/>
                <a:gd name="f167" fmla="*/ f158 f10 1"/>
                <a:gd name="f168" fmla="*/ f21 f159 1"/>
                <a:gd name="f169" fmla="+- f160 f161 0"/>
                <a:gd name="f170" fmla="+- f162 f163 0"/>
                <a:gd name="f171" fmla="*/ f164 1 f4"/>
                <a:gd name="f172" fmla="*/ f165 1 f4"/>
                <a:gd name="f173" fmla="*/ f166 1 f4"/>
                <a:gd name="f174" fmla="*/ f167 1 f4"/>
                <a:gd name="f175" fmla="*/ f168 f122 1"/>
                <a:gd name="f176" fmla="*/ f168 f123 1"/>
                <a:gd name="f177" fmla="sqrt f169"/>
                <a:gd name="f178" fmla="sqrt f170"/>
                <a:gd name="f179" fmla="+- 0 0 f171"/>
                <a:gd name="f180" fmla="+- 0 0 f172"/>
                <a:gd name="f181" fmla="+- 0 0 f173"/>
                <a:gd name="f182" fmla="+- 0 0 f174"/>
                <a:gd name="f183" fmla="+- f120 f175 0"/>
                <a:gd name="f184" fmla="+- f121 f176 0"/>
                <a:gd name="f185" fmla="*/ f12 1 f177"/>
                <a:gd name="f186" fmla="*/ f30 1 f178"/>
                <a:gd name="f187" fmla="+- 0 0 f179"/>
                <a:gd name="f188" fmla="+- 0 0 f180"/>
                <a:gd name="f189" fmla="+- 0 0 f181"/>
                <a:gd name="f190" fmla="+- 0 0 f182"/>
                <a:gd name="f191" fmla="*/ f142 f185 1"/>
                <a:gd name="f192" fmla="*/ f143 f185 1"/>
                <a:gd name="f193" fmla="*/ f144 f186 1"/>
                <a:gd name="f194" fmla="*/ f145 f186 1"/>
                <a:gd name="f195" fmla="*/ f187 f4 1"/>
                <a:gd name="f196" fmla="*/ f188 f4 1"/>
                <a:gd name="f197" fmla="*/ f189 f4 1"/>
                <a:gd name="f198" fmla="*/ f190 f4 1"/>
                <a:gd name="f199" fmla="+- 10800 0 f191"/>
                <a:gd name="f200" fmla="+- 10800 0 f192"/>
                <a:gd name="f201" fmla="+- 10800 0 f193"/>
                <a:gd name="f202" fmla="+- 10800 0 f194"/>
                <a:gd name="f203" fmla="*/ f195 1 f10"/>
                <a:gd name="f204" fmla="*/ f196 1 f10"/>
                <a:gd name="f205" fmla="*/ f197 1 f10"/>
                <a:gd name="f206" fmla="*/ f198 1 f10"/>
                <a:gd name="f207" fmla="*/ f199 f18 1"/>
                <a:gd name="f208" fmla="*/ f200 f19 1"/>
                <a:gd name="f209" fmla="*/ f201 f18 1"/>
                <a:gd name="f210" fmla="*/ f202 f19 1"/>
                <a:gd name="f211" fmla="+- f203 0 f5"/>
                <a:gd name="f212" fmla="+- f204 0 f5"/>
                <a:gd name="f213" fmla="+- f205 0 f5"/>
                <a:gd name="f214" fmla="+- f206 0 f5"/>
                <a:gd name="f215" fmla="cos 1 f211"/>
                <a:gd name="f216" fmla="sin 1 f211"/>
                <a:gd name="f217" fmla="+- f212 0 f211"/>
                <a:gd name="f218" fmla="cos 1 f213"/>
                <a:gd name="f219" fmla="sin 1 f213"/>
                <a:gd name="f220" fmla="+- f214 0 f213"/>
                <a:gd name="f221" fmla="+- 0 0 f215"/>
                <a:gd name="f222" fmla="+- 0 0 f216"/>
                <a:gd name="f223" fmla="+- f217 0 f3"/>
                <a:gd name="f224" fmla="+- 0 0 f218"/>
                <a:gd name="f225" fmla="+- 0 0 f219"/>
                <a:gd name="f226" fmla="+- f220 f3 0"/>
                <a:gd name="f227" fmla="*/ f50 f221 1"/>
                <a:gd name="f228" fmla="*/ f50 f222 1"/>
                <a:gd name="f229" fmla="?: f217 f223 f217"/>
                <a:gd name="f230" fmla="*/ f35 f224 1"/>
                <a:gd name="f231" fmla="*/ f35 f225 1"/>
                <a:gd name="f232" fmla="?: f220 f220 f226"/>
                <a:gd name="f233" fmla="*/ f227 f227 1"/>
                <a:gd name="f234" fmla="*/ f228 f228 1"/>
                <a:gd name="f235" fmla="*/ f230 f230 1"/>
                <a:gd name="f236" fmla="*/ f231 f231 1"/>
                <a:gd name="f237" fmla="+- f233 f234 0"/>
                <a:gd name="f238" fmla="+- f235 f236 0"/>
                <a:gd name="f239" fmla="sqrt f237"/>
                <a:gd name="f240" fmla="sqrt f238"/>
                <a:gd name="f241" fmla="*/ f54 1 f239"/>
                <a:gd name="f242" fmla="*/ f40 1 f240"/>
                <a:gd name="f243" fmla="*/ f221 f241 1"/>
                <a:gd name="f244" fmla="*/ f222 f241 1"/>
                <a:gd name="f245" fmla="*/ f224 f242 1"/>
                <a:gd name="f246" fmla="*/ f225 f242 1"/>
                <a:gd name="f247" fmla="+- f53 0 f243"/>
                <a:gd name="f248" fmla="+- f53 0 f244"/>
                <a:gd name="f249" fmla="+- f39 0 f245"/>
                <a:gd name="f250" fmla="+- f39 0 f246"/>
              </a:gdLst>
              <a:ahLst>
                <a:ahPolar gdRefAng="f0" minAng="f9" maxAng="f14">
                  <a:pos x="f207" y="f208"/>
                </a:ahPolar>
                <a:ahPolar gdRefR="f2" minR="f9" maxR="f13" gdRefAng="f1" minAng="f9" maxAng="f14">
                  <a:pos x="f209" y="f210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247" y="f248"/>
                  </a:moveTo>
                  <a:arcTo wR="f50" hR="f50" stAng="f211" swAng="f229"/>
                  <a:lnTo>
                    <a:pt x="f249" y="f250"/>
                  </a:lnTo>
                  <a:arcTo wR="f35" hR="f35" stAng="f213" swAng="f232"/>
                  <a:lnTo>
                    <a:pt x="f119" y="f118"/>
                  </a:lnTo>
                  <a:lnTo>
                    <a:pt x="f184" y="f183"/>
                  </a:lnTo>
                  <a:lnTo>
                    <a:pt x="f121" y="f12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E7493AC-5EAF-0D69-397A-0B17D2230A9D}"/>
              </a:ext>
            </a:extLst>
          </p:cNvPr>
          <p:cNvGrpSpPr/>
          <p:nvPr/>
        </p:nvGrpSpPr>
        <p:grpSpPr>
          <a:xfrm>
            <a:off x="-698143" y="4060754"/>
            <a:ext cx="5163462" cy="2173805"/>
            <a:chOff x="-698143" y="4060754"/>
            <a:chExt cx="5163462" cy="217380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62A3C21-6946-5E80-ED11-D94AFF41B576}"/>
                </a:ext>
              </a:extLst>
            </p:cNvPr>
            <p:cNvSpPr txBox="1"/>
            <p:nvPr/>
          </p:nvSpPr>
          <p:spPr>
            <a:xfrm>
              <a:off x="361236" y="4060754"/>
              <a:ext cx="4104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Novel simulator </a:t>
              </a:r>
              <a:r>
                <a:rPr lang="en-US" b="0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CrowNet</a:t>
              </a:r>
              <a:endParaRPr lang="de-DE" dirty="0"/>
            </a:p>
          </p:txBody>
        </p:sp>
        <p:pic>
          <p:nvPicPr>
            <p:cNvPr id="2" name="Picture 6" descr="Bildergebnis für laptop clipart">
              <a:extLst>
                <a:ext uri="{FF2B5EF4-FFF2-40B4-BE49-F238E27FC236}">
                  <a16:creationId xmlns:a16="http://schemas.microsoft.com/office/drawing/2014/main" id="{986620C4-14C7-2264-D61C-1B1877791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1116657" y="4383678"/>
              <a:ext cx="2090373" cy="144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DE0E601-99F5-85B6-6800-E98893D55EB4}"/>
                </a:ext>
              </a:extLst>
            </p:cNvPr>
            <p:cNvSpPr/>
            <p:nvPr/>
          </p:nvSpPr>
          <p:spPr>
            <a:xfrm>
              <a:off x="740772" y="5834001"/>
              <a:ext cx="3293275" cy="400558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github.com/</a:t>
              </a:r>
              <a:r>
                <a:rPr lang="en-US" sz="1600" b="0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roVer</a:t>
              </a: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-HM/</a:t>
              </a:r>
              <a:r>
                <a:rPr lang="en-US" sz="1600" b="0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crownet</a:t>
              </a: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9E4F5724-70C6-EAE9-FC35-8F55E2A88079}"/>
                </a:ext>
              </a:extLst>
            </p:cNvPr>
            <p:cNvSpPr txBox="1"/>
            <p:nvPr/>
          </p:nvSpPr>
          <p:spPr>
            <a:xfrm>
              <a:off x="-698143" y="4660172"/>
              <a:ext cx="21665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Validated </a:t>
              </a:r>
            </a:p>
            <a:p>
              <a:pPr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models</a:t>
              </a:r>
              <a:endParaRPr lang="de-DE" sz="1600" dirty="0"/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27F49D8F-75FD-AB62-417C-616C3AB72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</a:blip>
            <a:srcRect/>
            <a:stretch>
              <a:fillRect/>
            </a:stretch>
          </p:blipFill>
          <p:spPr>
            <a:xfrm>
              <a:off x="1909425" y="4700652"/>
              <a:ext cx="229556" cy="22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ECF7FBB0-D98E-3C3A-34D0-70A86803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1586492" y="4859702"/>
              <a:ext cx="413894" cy="384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rafik 179">
              <a:extLst>
                <a:ext uri="{FF2B5EF4-FFF2-40B4-BE49-F238E27FC236}">
                  <a16:creationId xmlns:a16="http://schemas.microsoft.com/office/drawing/2014/main" id="{95C4E0F4-ACA3-8673-B41A-DACC4D6D9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130142" y="4902672"/>
              <a:ext cx="527553" cy="339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9D4F240D-5DA8-ED02-3A1F-9F8EA49F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</a:blip>
            <a:srcRect/>
            <a:stretch>
              <a:fillRect/>
            </a:stretch>
          </p:blipFill>
          <p:spPr>
            <a:xfrm>
              <a:off x="2499166" y="4703026"/>
              <a:ext cx="229556" cy="22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Textfeld 187">
              <a:extLst>
                <a:ext uri="{FF2B5EF4-FFF2-40B4-BE49-F238E27FC236}">
                  <a16:creationId xmlns:a16="http://schemas.microsoft.com/office/drawing/2014/main" id="{63DAC269-E9CE-E065-7AA6-5F06CE12330A}"/>
                </a:ext>
              </a:extLst>
            </p:cNvPr>
            <p:cNvSpPr txBox="1"/>
            <p:nvPr/>
          </p:nvSpPr>
          <p:spPr>
            <a:xfrm rot="19908337">
              <a:off x="2025772" y="5158928"/>
              <a:ext cx="1892061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Thesis</a:t>
              </a:r>
              <a:endParaRPr lang="de-DE" sz="1600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1547C77-CBF2-81F7-05AB-1A2088F3FA81}"/>
              </a:ext>
            </a:extLst>
          </p:cNvPr>
          <p:cNvGrpSpPr/>
          <p:nvPr/>
        </p:nvGrpSpPr>
        <p:grpSpPr>
          <a:xfrm>
            <a:off x="8178005" y="1460328"/>
            <a:ext cx="4069875" cy="2337311"/>
            <a:chOff x="8178005" y="1531448"/>
            <a:chExt cx="4069875" cy="2337311"/>
          </a:xfrm>
        </p:grpSpPr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0F3E03C-303F-5C5E-5C0B-A5DBFDE8E01D}"/>
                </a:ext>
              </a:extLst>
            </p:cNvPr>
            <p:cNvSpPr txBox="1"/>
            <p:nvPr/>
          </p:nvSpPr>
          <p:spPr>
            <a:xfrm>
              <a:off x="8178005" y="1531448"/>
              <a:ext cx="3372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Proof of concept</a:t>
              </a: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9553FF5-FAFB-4179-CC1E-4F148D336AB9}"/>
                </a:ext>
              </a:extLst>
            </p:cNvPr>
            <p:cNvSpPr txBox="1"/>
            <p:nvPr/>
          </p:nvSpPr>
          <p:spPr>
            <a:xfrm>
              <a:off x="9930382" y="2042712"/>
              <a:ext cx="20753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Real life use case</a:t>
              </a:r>
              <a:endParaRPr lang="de-DE" sz="1600" dirty="0"/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DB01CEF4-C884-53CB-F623-40E13061D5F3}"/>
                </a:ext>
              </a:extLst>
            </p:cNvPr>
            <p:cNvCxnSpPr/>
            <p:nvPr/>
          </p:nvCxnSpPr>
          <p:spPr>
            <a:xfrm flipH="1">
              <a:off x="9444843" y="3177138"/>
              <a:ext cx="5130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F741EC1-FD68-FC18-7FB6-FDE7F10EAB90}"/>
                </a:ext>
              </a:extLst>
            </p:cNvPr>
            <p:cNvSpPr txBox="1"/>
            <p:nvPr/>
          </p:nvSpPr>
          <p:spPr>
            <a:xfrm>
              <a:off x="9976748" y="3009554"/>
              <a:ext cx="22711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Survey data</a:t>
              </a:r>
              <a:endParaRPr lang="de-DE" sz="1600" dirty="0"/>
            </a:p>
          </p:txBody>
        </p: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E2F548D5-7DA9-7238-B174-0BDB00CB8A9D}"/>
                </a:ext>
              </a:extLst>
            </p:cNvPr>
            <p:cNvGrpSpPr/>
            <p:nvPr/>
          </p:nvGrpSpPr>
          <p:grpSpPr>
            <a:xfrm>
              <a:off x="8268029" y="1998273"/>
              <a:ext cx="1756038" cy="1315346"/>
              <a:chOff x="2526194" y="2074118"/>
              <a:chExt cx="1853870" cy="1447299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553C13D9-3DE3-F9C5-8927-2D1A0436B245}"/>
                  </a:ext>
                </a:extLst>
              </p:cNvPr>
              <p:cNvGrpSpPr/>
              <p:nvPr/>
            </p:nvGrpSpPr>
            <p:grpSpPr>
              <a:xfrm>
                <a:off x="2526194" y="2074118"/>
                <a:ext cx="1385095" cy="1447299"/>
                <a:chOff x="-4237753" y="4261825"/>
                <a:chExt cx="2321520" cy="2521143"/>
              </a:xfrm>
            </p:grpSpPr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920B1844-E931-B886-0393-D986C672D37B}"/>
                    </a:ext>
                  </a:extLst>
                </p:cNvPr>
                <p:cNvSpPr/>
                <p:nvPr/>
              </p:nvSpPr>
              <p:spPr>
                <a:xfrm rot="18813000" flipH="1">
                  <a:off x="-3824720" y="5310068"/>
                  <a:ext cx="1530403" cy="1415398"/>
                </a:xfrm>
                <a:custGeom>
                  <a:avLst>
                    <a:gd name="f0" fmla="val 24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Freihandform: Form 146">
                  <a:extLst>
                    <a:ext uri="{FF2B5EF4-FFF2-40B4-BE49-F238E27FC236}">
                      <a16:creationId xmlns:a16="http://schemas.microsoft.com/office/drawing/2014/main" id="{3A8A885F-EC00-8DA0-2FBC-4CB0C256F76F}"/>
                    </a:ext>
                  </a:extLst>
                </p:cNvPr>
                <p:cNvSpPr/>
                <p:nvPr/>
              </p:nvSpPr>
              <p:spPr>
                <a:xfrm rot="4117800" flipV="1">
                  <a:off x="-4295635" y="4319707"/>
                  <a:ext cx="153040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Freihandform: Form 147">
                  <a:extLst>
                    <a:ext uri="{FF2B5EF4-FFF2-40B4-BE49-F238E27FC236}">
                      <a16:creationId xmlns:a16="http://schemas.microsoft.com/office/drawing/2014/main" id="{6BAD2CFE-89D1-E2E2-5F9B-791BD17E7A39}"/>
                    </a:ext>
                  </a:extLst>
                </p:cNvPr>
                <p:cNvSpPr/>
                <p:nvPr/>
              </p:nvSpPr>
              <p:spPr>
                <a:xfrm>
                  <a:off x="-3439776" y="4815353"/>
                  <a:ext cx="1523543" cy="1420682"/>
                </a:xfrm>
                <a:custGeom>
                  <a:avLst>
                    <a:gd name="f0" fmla="val 15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Freihandform: Form 148">
                  <a:extLst>
                    <a:ext uri="{FF2B5EF4-FFF2-40B4-BE49-F238E27FC236}">
                      <a16:creationId xmlns:a16="http://schemas.microsoft.com/office/drawing/2014/main" id="{753EF0EB-B3C6-FE88-BCAD-C45C32E39555}"/>
                    </a:ext>
                  </a:extLst>
                </p:cNvPr>
                <p:cNvSpPr/>
                <p:nvPr/>
              </p:nvSpPr>
              <p:spPr>
                <a:xfrm rot="4117800" flipH="1">
                  <a:off x="-3878892" y="4735101"/>
                  <a:ext cx="153002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1" name="Freihandform: Form 140">
                <a:extLst>
                  <a:ext uri="{FF2B5EF4-FFF2-40B4-BE49-F238E27FC236}">
                    <a16:creationId xmlns:a16="http://schemas.microsoft.com/office/drawing/2014/main" id="{F1F192EA-43CD-793C-3B9C-942388678E8E}"/>
                  </a:ext>
                </a:extLst>
              </p:cNvPr>
              <p:cNvSpPr/>
              <p:nvPr/>
            </p:nvSpPr>
            <p:spPr>
              <a:xfrm>
                <a:off x="3580427" y="2122622"/>
                <a:ext cx="799637" cy="36055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endPara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145E3056-8720-B2E6-7906-069444829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906435" y="2059717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rafik 150">
              <a:extLst>
                <a:ext uri="{FF2B5EF4-FFF2-40B4-BE49-F238E27FC236}">
                  <a16:creationId xmlns:a16="http://schemas.microsoft.com/office/drawing/2014/main" id="{502680A8-A82D-A3A2-C837-C56D72CD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55792" y="2583471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39A60261-72E0-7F96-1621-F983A047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981023" y="3001852"/>
              <a:ext cx="481406" cy="322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Textfeld 188">
              <a:extLst>
                <a:ext uri="{FF2B5EF4-FFF2-40B4-BE49-F238E27FC236}">
                  <a16:creationId xmlns:a16="http://schemas.microsoft.com/office/drawing/2014/main" id="{BEFF1C0E-0743-9487-5AEF-520950FFE0C8}"/>
                </a:ext>
              </a:extLst>
            </p:cNvPr>
            <p:cNvSpPr txBox="1"/>
            <p:nvPr/>
          </p:nvSpPr>
          <p:spPr>
            <a:xfrm>
              <a:off x="8265734" y="3530205"/>
              <a:ext cx="3384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resolves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congestion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86F22F1-1B77-C0C4-A9D4-BA0CE9B7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10003344" y="2387163"/>
              <a:ext cx="981735" cy="4541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6D1B7E4-541B-021B-C07A-C5DF3911686C}"/>
              </a:ext>
            </a:extLst>
          </p:cNvPr>
          <p:cNvSpPr txBox="1"/>
          <p:nvPr/>
        </p:nvSpPr>
        <p:spPr>
          <a:xfrm>
            <a:off x="4444913" y="3808998"/>
            <a:ext cx="29948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See my publications [6,27,28]</a:t>
            </a:r>
          </a:p>
        </p:txBody>
      </p:sp>
    </p:spTree>
    <p:extLst>
      <p:ext uri="{BB962C8B-B14F-4D97-AF65-F5344CB8AC3E}">
        <p14:creationId xmlns:p14="http://schemas.microsoft.com/office/powerpoint/2010/main" val="16936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feld 51">
            <a:extLst>
              <a:ext uri="{FF2B5EF4-FFF2-40B4-BE49-F238E27FC236}">
                <a16:creationId xmlns:a16="http://schemas.microsoft.com/office/drawing/2014/main" id="{E45A1B17-2662-8428-A528-26EA2D6823BE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Conclusion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779E623-E843-5028-A4E8-1D04DCACAECD}"/>
              </a:ext>
            </a:extLst>
          </p:cNvPr>
          <p:cNvGrpSpPr/>
          <p:nvPr/>
        </p:nvGrpSpPr>
        <p:grpSpPr>
          <a:xfrm>
            <a:off x="7627716" y="2085566"/>
            <a:ext cx="3692363" cy="3609177"/>
            <a:chOff x="3803826" y="2434642"/>
            <a:chExt cx="3485274" cy="3415088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A101F1D9-819C-8955-F7EF-A9B6D12E0B12}"/>
                </a:ext>
              </a:extLst>
            </p:cNvPr>
            <p:cNvSpPr/>
            <p:nvPr/>
          </p:nvSpPr>
          <p:spPr>
            <a:xfrm>
              <a:off x="5832667" y="2501291"/>
              <a:ext cx="1456433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65CB883E-F1B8-5C3E-EF90-18FC2A808A81}"/>
                </a:ext>
              </a:extLst>
            </p:cNvPr>
            <p:cNvSpPr/>
            <p:nvPr/>
          </p:nvSpPr>
          <p:spPr>
            <a:xfrm>
              <a:off x="3830774" y="2501291"/>
              <a:ext cx="1527883" cy="33484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402BC5C-10AC-5FAF-7FBA-D366683421F7}"/>
                </a:ext>
              </a:extLst>
            </p:cNvPr>
            <p:cNvSpPr/>
            <p:nvPr/>
          </p:nvSpPr>
          <p:spPr>
            <a:xfrm>
              <a:off x="6279517" y="3123610"/>
              <a:ext cx="849055" cy="870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 b="1">
                  <a:highlight>
                    <a:scrgbClr r="0" g="0" b="0">
                      <a:alpha val="0"/>
                    </a:scrgbClr>
                  </a:highlight>
                  <a:latin typeface="helvetica" pitchFamily="32"/>
                </a:defRPr>
              </a:pPr>
              <a:endParaRPr lang="en-US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7FA1A8A5-8E88-DDFF-48AE-7F9601C978AA}"/>
                </a:ext>
              </a:extLst>
            </p:cNvPr>
            <p:cNvSpPr/>
            <p:nvPr/>
          </p:nvSpPr>
          <p:spPr>
            <a:xfrm>
              <a:off x="4008637" y="3131794"/>
              <a:ext cx="886836" cy="87643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chemeClr val="bg1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9F00280-DBD8-951A-11DB-951FAA785764}"/>
                </a:ext>
              </a:extLst>
            </p:cNvPr>
            <p:cNvSpPr/>
            <p:nvPr/>
          </p:nvSpPr>
          <p:spPr>
            <a:xfrm>
              <a:off x="5164525" y="4318772"/>
              <a:ext cx="815002" cy="81090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240" tIns="48240" rIns="93240" bIns="4824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0009C7B-1DCC-A6C4-D37A-BA58E575946C}"/>
                </a:ext>
              </a:extLst>
            </p:cNvPr>
            <p:cNvSpPr/>
            <p:nvPr/>
          </p:nvSpPr>
          <p:spPr>
            <a:xfrm>
              <a:off x="5164524" y="3134067"/>
              <a:ext cx="790825" cy="87279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</a:ln>
          </p:spPr>
          <p:txBody>
            <a:bodyPr vert="horz" wrap="none" lIns="93600" tIns="48600" rIns="93600" bIns="486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0">
                  <a:latin typeface="helvetica" pitchFamily="32"/>
                </a:defRPr>
              </a:pP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8" name="Gerader Verbinder 37">
              <a:extLst>
                <a:ext uri="{FF2B5EF4-FFF2-40B4-BE49-F238E27FC236}">
                  <a16:creationId xmlns:a16="http://schemas.microsoft.com/office/drawing/2014/main" id="{8BB08BF3-45B5-6E4F-F364-CA4BC2EE437F}"/>
                </a:ext>
              </a:extLst>
            </p:cNvPr>
            <p:cNvSpPr/>
            <p:nvPr/>
          </p:nvSpPr>
          <p:spPr>
            <a:xfrm>
              <a:off x="4895473" y="3567732"/>
              <a:ext cx="269052" cy="2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39" name="Gerader Verbinder 38">
              <a:extLst>
                <a:ext uri="{FF2B5EF4-FFF2-40B4-BE49-F238E27FC236}">
                  <a16:creationId xmlns:a16="http://schemas.microsoft.com/office/drawing/2014/main" id="{C4CB3EDC-2FA4-8EAD-D2ED-8E43A114C779}"/>
                </a:ext>
              </a:extLst>
            </p:cNvPr>
            <p:cNvSpPr/>
            <p:nvPr/>
          </p:nvSpPr>
          <p:spPr>
            <a:xfrm flipV="1">
              <a:off x="4479154" y="4006861"/>
              <a:ext cx="4160" cy="717648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0" name="Gerader Verbinder 39">
              <a:extLst>
                <a:ext uri="{FF2B5EF4-FFF2-40B4-BE49-F238E27FC236}">
                  <a16:creationId xmlns:a16="http://schemas.microsoft.com/office/drawing/2014/main" id="{9A9AF07D-89ED-94F3-9402-015BF4659C0E}"/>
                </a:ext>
              </a:extLst>
            </p:cNvPr>
            <p:cNvSpPr/>
            <p:nvPr/>
          </p:nvSpPr>
          <p:spPr>
            <a:xfrm>
              <a:off x="4476501" y="4724509"/>
              <a:ext cx="688024" cy="4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1" name="Gerader Verbinder 40">
              <a:extLst>
                <a:ext uri="{FF2B5EF4-FFF2-40B4-BE49-F238E27FC236}">
                  <a16:creationId xmlns:a16="http://schemas.microsoft.com/office/drawing/2014/main" id="{3CDF10E0-6622-B820-ED9E-8B93E7C85EE0}"/>
                </a:ext>
              </a:extLst>
            </p:cNvPr>
            <p:cNvSpPr/>
            <p:nvPr/>
          </p:nvSpPr>
          <p:spPr>
            <a:xfrm>
              <a:off x="5955349" y="3561372"/>
              <a:ext cx="324168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2" name="Gerader Verbinder 41">
              <a:extLst>
                <a:ext uri="{FF2B5EF4-FFF2-40B4-BE49-F238E27FC236}">
                  <a16:creationId xmlns:a16="http://schemas.microsoft.com/office/drawing/2014/main" id="{311FA6EF-22FF-4673-3C5D-26439779E3D6}"/>
                </a:ext>
              </a:extLst>
            </p:cNvPr>
            <p:cNvSpPr/>
            <p:nvPr/>
          </p:nvSpPr>
          <p:spPr>
            <a:xfrm>
              <a:off x="6746836" y="4000041"/>
              <a:ext cx="0" cy="687288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3" name="Gerader Verbinder 42">
              <a:extLst>
                <a:ext uri="{FF2B5EF4-FFF2-40B4-BE49-F238E27FC236}">
                  <a16:creationId xmlns:a16="http://schemas.microsoft.com/office/drawing/2014/main" id="{9A559B6B-967B-49B2-F591-485844A52ABC}"/>
                </a:ext>
              </a:extLst>
            </p:cNvPr>
            <p:cNvSpPr/>
            <p:nvPr/>
          </p:nvSpPr>
          <p:spPr>
            <a:xfrm flipH="1" flipV="1">
              <a:off x="5992210" y="4687329"/>
              <a:ext cx="754626" cy="0"/>
            </a:xfrm>
            <a:prstGeom prst="line">
              <a:avLst/>
            </a:prstGeom>
            <a:noFill/>
            <a:ln w="10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5040" tIns="50040" rIns="95040" bIns="500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898CCD7-B9B6-6B5B-BB70-7F0B99290741}"/>
                </a:ext>
              </a:extLst>
            </p:cNvPr>
            <p:cNvSpPr/>
            <p:nvPr/>
          </p:nvSpPr>
          <p:spPr>
            <a:xfrm>
              <a:off x="5352117" y="2434642"/>
              <a:ext cx="467866" cy="681872"/>
            </a:xfrm>
            <a:custGeom>
              <a:avLst>
                <a:gd name="f0" fmla="val 7683"/>
                <a:gd name="f1" fmla="val 459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hangingPunct="0"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endPara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A2DC124E-8781-91B7-BEF8-C696FFCD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 flipH="1">
              <a:off x="4238770" y="5113559"/>
              <a:ext cx="615122" cy="632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erader Verbinder 45">
              <a:extLst>
                <a:ext uri="{FF2B5EF4-FFF2-40B4-BE49-F238E27FC236}">
                  <a16:creationId xmlns:a16="http://schemas.microsoft.com/office/drawing/2014/main" id="{AC6C8B4C-060F-750D-7C10-ACF60EAC74BF}"/>
                </a:ext>
              </a:extLst>
            </p:cNvPr>
            <p:cNvSpPr/>
            <p:nvPr/>
          </p:nvSpPr>
          <p:spPr>
            <a:xfrm>
              <a:off x="3803826" y="3591829"/>
              <a:ext cx="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962D57-0E96-79FA-9642-3BBD92350F03}"/>
                </a:ext>
              </a:extLst>
            </p:cNvPr>
            <p:cNvSpPr/>
            <p:nvPr/>
          </p:nvSpPr>
          <p:spPr>
            <a:xfrm>
              <a:off x="5246656" y="4730022"/>
              <a:ext cx="688024" cy="29050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5452B943-B102-DC2D-BF4E-C7423940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229031" y="4323012"/>
              <a:ext cx="702803" cy="690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BEA2971E-804A-A418-F644-F2642997E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300198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1C9916FE-F19F-B6F2-2401-42B20504B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786635" y="5286050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3768BD27-5A24-9107-8289-839B586B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786635" y="4782583"/>
              <a:ext cx="446638" cy="40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E09FDCE2-3782-76D5-0E5A-C0040306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282497" y="3109033"/>
              <a:ext cx="835428" cy="8587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FE5CED4F-D55F-5352-412B-0BB3CEA6556B}"/>
                </a:ext>
              </a:extLst>
            </p:cNvPr>
            <p:cNvGrpSpPr/>
            <p:nvPr/>
          </p:nvGrpSpPr>
          <p:grpSpPr>
            <a:xfrm>
              <a:off x="5343725" y="3209093"/>
              <a:ext cx="465931" cy="764587"/>
              <a:chOff x="5384474" y="3276600"/>
              <a:chExt cx="354551" cy="577506"/>
            </a:xfrm>
          </p:grpSpPr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66F5EE38-63C8-034B-8264-2662544BD495}"/>
                  </a:ext>
                </a:extLst>
              </p:cNvPr>
              <p:cNvSpPr/>
              <p:nvPr/>
            </p:nvSpPr>
            <p:spPr>
              <a:xfrm rot="16200000" flipV="1">
                <a:off x="5550745" y="3466609"/>
                <a:ext cx="86119" cy="61975"/>
              </a:xfrm>
              <a:custGeom>
                <a:avLst>
                  <a:gd name="f0" fmla="val 14241"/>
                  <a:gd name="f1" fmla="val 5067"/>
                </a:avLst>
                <a:gdLst>
                  <a:gd name="f2" fmla="val w"/>
                  <a:gd name="f3" fmla="val h"/>
                  <a:gd name="f4" fmla="val 0"/>
                  <a:gd name="f5" fmla="val 21600"/>
                  <a:gd name="f6" fmla="val 10800"/>
                  <a:gd name="f7" fmla="*/ f2 1 21600"/>
                  <a:gd name="f8" fmla="*/ f3 1 21600"/>
                  <a:gd name="f9" fmla="pin 0 f0 21600"/>
                  <a:gd name="f10" fmla="pin 0 f1 10800"/>
                  <a:gd name="f11" fmla="val f10"/>
                  <a:gd name="f12" fmla="val f9"/>
                  <a:gd name="f13" fmla="+- 21600 0 f10"/>
                  <a:gd name="f14" fmla="*/ f9 f7 1"/>
                  <a:gd name="f15" fmla="*/ f10 f8 1"/>
                  <a:gd name="f16" fmla="*/ 0 f7 1"/>
                  <a:gd name="f17" fmla="+- 21600 0 f12"/>
                  <a:gd name="f18" fmla="*/ f13 f8 1"/>
                  <a:gd name="f19" fmla="*/ f11 f8 1"/>
                  <a:gd name="f20" fmla="*/ f17 f11 1"/>
                  <a:gd name="f21" fmla="*/ f20 1 10800"/>
                  <a:gd name="f22" fmla="+- f12 f21 0"/>
                  <a:gd name="f23" fmla="*/ f22 f7 1"/>
                </a:gdLst>
                <a:ahLst>
                  <a:ahXY gdRefX="f0" minX="f4" maxX="f5" gdRefY="f1" minY="f4" maxY="f6">
                    <a:pos x="f14" y="f15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23" b="f18"/>
                <a:pathLst>
                  <a:path w="21600" h="21600">
                    <a:moveTo>
                      <a:pt x="f4" y="f11"/>
                    </a:moveTo>
                    <a:lnTo>
                      <a:pt x="f12" y="f11"/>
                    </a:lnTo>
                    <a:lnTo>
                      <a:pt x="f12" y="f4"/>
                    </a:lnTo>
                    <a:lnTo>
                      <a:pt x="f5" y="f6"/>
                    </a:lnTo>
                    <a:lnTo>
                      <a:pt x="f12" y="f5"/>
                    </a:lnTo>
                    <a:lnTo>
                      <a:pt x="f12" y="f13"/>
                    </a:lnTo>
                    <a:lnTo>
                      <a:pt x="f4" y="f13"/>
                    </a:lnTo>
                    <a:close/>
                  </a:path>
                </a:pathLst>
              </a:custGeom>
              <a:solidFill>
                <a:srgbClr val="0065BD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3588B279-07E6-E1EA-0A77-0EA00A2600A9}"/>
                  </a:ext>
                </a:extLst>
              </p:cNvPr>
              <p:cNvSpPr/>
              <p:nvPr/>
            </p:nvSpPr>
            <p:spPr>
              <a:xfrm>
                <a:off x="5506846" y="3525351"/>
                <a:ext cx="103292" cy="27531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0065BD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A140C597-10A9-21A0-6C23-976E2A8A1F2E}"/>
                  </a:ext>
                </a:extLst>
              </p:cNvPr>
              <p:cNvSpPr/>
              <p:nvPr/>
            </p:nvSpPr>
            <p:spPr>
              <a:xfrm>
                <a:off x="5512382" y="3350927"/>
                <a:ext cx="126958" cy="41364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DD659593-E4FD-A358-5A09-68B20AEF4056}"/>
                  </a:ext>
                </a:extLst>
              </p:cNvPr>
              <p:cNvSpPr/>
              <p:nvPr/>
            </p:nvSpPr>
            <p:spPr>
              <a:xfrm>
                <a:off x="5512382" y="3325213"/>
                <a:ext cx="196032" cy="112797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4D3478E-F48A-A15F-1202-909CF496A6CD}"/>
                  </a:ext>
                </a:extLst>
              </p:cNvPr>
              <p:cNvSpPr/>
              <p:nvPr/>
            </p:nvSpPr>
            <p:spPr>
              <a:xfrm>
                <a:off x="5418804" y="3481552"/>
                <a:ext cx="196032" cy="130625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264B61B-1A6A-CE07-2953-CA45122E3727}"/>
                  </a:ext>
                </a:extLst>
              </p:cNvPr>
              <p:cNvSpPr/>
              <p:nvPr/>
            </p:nvSpPr>
            <p:spPr>
              <a:xfrm>
                <a:off x="5512382" y="3676804"/>
                <a:ext cx="196032" cy="915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A25E4F8A-7284-725F-F5FC-33A89CA64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384474" y="3276600"/>
                <a:ext cx="354551" cy="5775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A480A005-046B-6E57-E20F-CDFD12BC2B89}"/>
                  </a:ext>
                </a:extLst>
              </p:cNvPr>
              <p:cNvSpPr/>
              <p:nvPr/>
            </p:nvSpPr>
            <p:spPr>
              <a:xfrm rot="16200000" flipV="1">
                <a:off x="5506882" y="3452127"/>
                <a:ext cx="134037" cy="86568"/>
              </a:xfrm>
              <a:custGeom>
                <a:avLst>
                  <a:gd name="f0" fmla="val 14241"/>
                  <a:gd name="f1" fmla="val 5067"/>
                </a:avLst>
                <a:gdLst>
                  <a:gd name="f2" fmla="val w"/>
                  <a:gd name="f3" fmla="val h"/>
                  <a:gd name="f4" fmla="val 0"/>
                  <a:gd name="f5" fmla="val 21600"/>
                  <a:gd name="f6" fmla="val 10800"/>
                  <a:gd name="f7" fmla="*/ f2 1 21600"/>
                  <a:gd name="f8" fmla="*/ f3 1 21600"/>
                  <a:gd name="f9" fmla="pin 0 f0 21600"/>
                  <a:gd name="f10" fmla="pin 0 f1 10800"/>
                  <a:gd name="f11" fmla="val f10"/>
                  <a:gd name="f12" fmla="val f9"/>
                  <a:gd name="f13" fmla="+- 21600 0 f10"/>
                  <a:gd name="f14" fmla="*/ f9 f7 1"/>
                  <a:gd name="f15" fmla="*/ f10 f8 1"/>
                  <a:gd name="f16" fmla="*/ 0 f7 1"/>
                  <a:gd name="f17" fmla="+- 21600 0 f12"/>
                  <a:gd name="f18" fmla="*/ f13 f8 1"/>
                  <a:gd name="f19" fmla="*/ f11 f8 1"/>
                  <a:gd name="f20" fmla="*/ f17 f11 1"/>
                  <a:gd name="f21" fmla="*/ f20 1 10800"/>
                  <a:gd name="f22" fmla="+- f12 f21 0"/>
                  <a:gd name="f23" fmla="*/ f22 f7 1"/>
                </a:gdLst>
                <a:ahLst>
                  <a:ahXY gdRefX="f0" minX="f4" maxX="f5" gdRefY="f1" minY="f4" maxY="f6">
                    <a:pos x="f14" y="f15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23" b="f18"/>
                <a:pathLst>
                  <a:path w="21600" h="21600">
                    <a:moveTo>
                      <a:pt x="f4" y="f11"/>
                    </a:moveTo>
                    <a:lnTo>
                      <a:pt x="f12" y="f11"/>
                    </a:lnTo>
                    <a:lnTo>
                      <a:pt x="f12" y="f4"/>
                    </a:lnTo>
                    <a:lnTo>
                      <a:pt x="f5" y="f6"/>
                    </a:lnTo>
                    <a:lnTo>
                      <a:pt x="f12" y="f5"/>
                    </a:lnTo>
                    <a:lnTo>
                      <a:pt x="f12" y="f13"/>
                    </a:lnTo>
                    <a:lnTo>
                      <a:pt x="f4" y="f1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122D1EF-E73F-5871-7413-5B256D7AEE19}"/>
                  </a:ext>
                </a:extLst>
              </p:cNvPr>
              <p:cNvSpPr/>
              <p:nvPr/>
            </p:nvSpPr>
            <p:spPr>
              <a:xfrm>
                <a:off x="5449525" y="3519579"/>
                <a:ext cx="144280" cy="42849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pic>
          <p:nvPicPr>
            <p:cNvPr id="55" name="Grafik 54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111C670C-7E5A-0916-D951-69D53BD79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15082" r="38001" b="34139"/>
            <a:stretch/>
          </p:blipFill>
          <p:spPr>
            <a:xfrm>
              <a:off x="4048139" y="3261254"/>
              <a:ext cx="797775" cy="612955"/>
            </a:xfrm>
            <a:prstGeom prst="rect">
              <a:avLst/>
            </a:prstGeom>
          </p:spPr>
        </p:pic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D516A7A-20E7-8E38-5AE9-721A96C51BF8}"/>
                </a:ext>
              </a:extLst>
            </p:cNvPr>
            <p:cNvSpPr/>
            <p:nvPr/>
          </p:nvSpPr>
          <p:spPr>
            <a:xfrm flipH="1">
              <a:off x="5358656" y="5141288"/>
              <a:ext cx="467866" cy="681872"/>
            </a:xfrm>
            <a:custGeom>
              <a:avLst>
                <a:gd name="f0" fmla="val 7683"/>
                <a:gd name="f1" fmla="val 459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hangingPunct="0">
                <a:defRPr sz="1200">
                  <a:solidFill>
                    <a:srgbClr val="FFFFFF"/>
                  </a:solidFill>
                  <a:latin typeface="Helvetica" pitchFamily="32"/>
                </a:defRPr>
              </a:pPr>
              <a:endPara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EB22E492-3E0B-079A-49C6-4A8479AF9956}"/>
              </a:ext>
            </a:extLst>
          </p:cNvPr>
          <p:cNvSpPr txBox="1"/>
          <p:nvPr/>
        </p:nvSpPr>
        <p:spPr>
          <a:xfrm>
            <a:off x="348379" y="2131866"/>
            <a:ext cx="60292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was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redirects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hangingPunct="0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possible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hangingPunct="0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resolve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safety-critical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jams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hangingPunct="0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52247F8-77BC-6B5E-9C5B-B6971CD3EE65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7FBE1BD-15AA-E99B-A648-320C34A000C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20C218D-A8F0-639E-AF4B-2A4E73796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96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feld 65">
            <a:extLst>
              <a:ext uri="{FF2B5EF4-FFF2-40B4-BE49-F238E27FC236}">
                <a16:creationId xmlns:a16="http://schemas.microsoft.com/office/drawing/2014/main" id="{EB22E492-3E0B-079A-49C6-4A8479AF9956}"/>
              </a:ext>
            </a:extLst>
          </p:cNvPr>
          <p:cNvSpPr txBox="1"/>
          <p:nvPr/>
        </p:nvSpPr>
        <p:spPr>
          <a:xfrm>
            <a:off x="363167" y="1615723"/>
            <a:ext cx="112344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Claudio Feliciani,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Kenichiro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Shimura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Katsuhiro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Nishinari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Management. Managing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Crowds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Theory and Practice. 1st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Springer Cham, 2021.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10.1007/978-3-030-90012-0.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802.11 WG Wireless LAN Working Group. IEEE 802.11p-2010.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IEEE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2010.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Stefan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Schuhbäck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Coupling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Dynamics and Mobile Communication Simulation. In: Proceedings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OMNeT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++ Community Summit 2019. 2019.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10.29007/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nnfj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Benedikt Kleinmeier, Benedikt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Zönnchen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Marion Gödel, Gerta Köster.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Vadere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An open-source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promote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interdisciplinary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Collective Dynamics (4). 2019.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10.17815/CD.2019.21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Antonio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Virdis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Michael Kirsche (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eds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Advances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Network Simulation. Springer Pub. 2019.  doi:10.1007/978-3-030-12842-5 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Christina Maria Mayr and Gerta Köster. Guiding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crowds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limited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Simulating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PLOS ONE 17.11 (Nov. 2022), pp. 1-24.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10.1371/journal.pone.0276229. 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H. Ren, Y. Yan, and F. Gao. Variable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guiding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multi-exits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Pursuing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densities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Applied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397 (2021).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10.1016/j.amc.2021.125965.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F. Gao et al.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partially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observable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-exit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Strategic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suggestion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AppliedMathematics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418 (2022).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10.1016/j.amc.2021.126838.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Pushkin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Kachroo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Dynamics: Feedback Control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Springer, 2010.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10.1007/978-3-540-75561-6.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Apoorva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Shende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Mahendra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Singh, and Pushkin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Kachroo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Optimization-Based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Feedback Control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 Exit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Corridor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IEEE Transactions on Intelligent Transportation Systems 12 (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2011), pp. 1167-1176.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10.1109/TITS.2011.2146251.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Apoorva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Shende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Mahendra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P. Singh, and Pushkin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Kachroo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Optimal Feedback Flow Rates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a Network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Corridors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IEEE Transactions on Intelligent Transportation Systems 14.3 (2013), pp. 1053-1066.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10.1109/TITS.2013.2250965.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Zhe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Zhang,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Limin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Jia, and Yong Qin. “Level-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-Service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Feedback Control Method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Network-Wide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Flow”. In: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Mathematical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Problems in Engineering 2016 (Jan. 2016), pp. 1-4.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10.1155/2016/9617890.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Marcel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Menner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et al. MPC-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Routing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Congestion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Mitsubishi Electric Research Laboratories, 2023.</a:t>
            </a:r>
          </a:p>
          <a:p>
            <a:pPr marL="342900" indent="-342900" hangingPunct="0">
              <a:buFont typeface="+mj-lt"/>
              <a:buAutoNum type="arabicParenBoth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802.11 WG Wireless LAN Working Group. IEEE 802.11bd-2022 - IEEE Standard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Information Technology -Telecommunications and Information Exchange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Systems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Metropolitan Area Networks -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Part 11: Wireless LAN Medium Access Control (MAC)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Layer (PHY).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Amendment 5: Enhancements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Next Generation V2X.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Mar. 10, 2023.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E4343A-2EF0-C951-95B8-5DE5B68CEFB7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References (1/2)</a:t>
            </a:r>
          </a:p>
        </p:txBody>
      </p:sp>
    </p:spTree>
    <p:extLst>
      <p:ext uri="{BB962C8B-B14F-4D97-AF65-F5344CB8AC3E}">
        <p14:creationId xmlns:p14="http://schemas.microsoft.com/office/powerpoint/2010/main" val="1018410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feld 65">
            <a:extLst>
              <a:ext uri="{FF2B5EF4-FFF2-40B4-BE49-F238E27FC236}">
                <a16:creationId xmlns:a16="http://schemas.microsoft.com/office/drawing/2014/main" id="{EB22E492-3E0B-079A-49C6-4A8479AF9956}"/>
              </a:ext>
            </a:extLst>
          </p:cNvPr>
          <p:cNvSpPr txBox="1"/>
          <p:nvPr/>
        </p:nvSpPr>
        <p:spPr>
          <a:xfrm>
            <a:off x="363167" y="1638869"/>
            <a:ext cx="112344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TR 22.885 Study on LTE Support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Vehicle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(V2X) Services (Release 14).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TR 36.885 Study on LTE-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V2X Services (Release 14).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3GPP TS 22.185 Service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V2X Services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TS 23.285 Architecture Enhancements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V2X Services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Radio Access Network. TS 36.213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Evolved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Universal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Terrestrial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Radio Access (E-UTRA);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Layer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TR 22.886 Study on Enhancement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3GPP Support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5G V2X Services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2018.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Radio Access Network. TR 38.885 Study on NR Vehicle-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(V2X)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2019.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TS 23.287 Architecture Enhancements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5G System (5GS)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Support Vehicle-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(V2X) Services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Services and System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TS 22.186 Enhancement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3GPP support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V2X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2019.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Radio Access Network. TS 38.213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Layer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Control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Radio Access Network. TS 38.321 Medium Access Control (MAC) Protocol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3GPP Technical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Group Radio Access Network. TS 37.895 Overall Description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Radio Access Network (RAN)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Vehicle-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(V2X)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on LTE and NR (Release 16). Tech.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Christina Maria Mayr, Stefan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Schuhbäck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Lars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Wischhof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Gerta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Koster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Analysis of information dissemination through direct communication in a moving crowd. Safety Science (142) 105386.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10.1016/j.ssci.2021.105386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Christina Maria Mayr, Anne Templeton, and Gerta Köster.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route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PLOS ONE 18.4 (Apr. 2023), pp. 1–20.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10.1371/journal.pone.0284540.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Stefan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Schuhbäck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Lars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Wischhof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and Jörg Ott.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Sidelink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Enabled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Sensing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In: IEEE Access 11 (2023), pp. 13349-13369.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10.1109/access.2023.3242946. </a:t>
            </a:r>
          </a:p>
          <a:p>
            <a:pPr marL="342900" indent="-342900" hangingPunct="0">
              <a:buFont typeface="+mj-lt"/>
              <a:buAutoNum type="arabicParenBoth" startAt="15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Fernando Fonseca et al. Use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Perceptions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Pedestrian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Navigation Apps: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Bologna and Porto. In: ISPRS International Journal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Geo-Information 10.7 (2021).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10.3390/ijgi10070446.</a:t>
            </a:r>
            <a:endParaRPr lang="en-US" sz="1200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D697456-FB54-4A21-3EA2-D75190D922FB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References (2/2)</a:t>
            </a:r>
          </a:p>
        </p:txBody>
      </p:sp>
    </p:spTree>
    <p:extLst>
      <p:ext uri="{BB962C8B-B14F-4D97-AF65-F5344CB8AC3E}">
        <p14:creationId xmlns:p14="http://schemas.microsoft.com/office/powerpoint/2010/main" val="320789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ACC2D80-8B83-B60E-318D-CCA31EB4C011}"/>
              </a:ext>
            </a:extLst>
          </p:cNvPr>
          <p:cNvCxnSpPr>
            <a:cxnSpLocks/>
          </p:cNvCxnSpPr>
          <p:nvPr/>
        </p:nvCxnSpPr>
        <p:spPr>
          <a:xfrm flipV="1">
            <a:off x="6244602" y="2362814"/>
            <a:ext cx="0" cy="360000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CrowNet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: a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novel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simulation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framework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25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Initial simulator coupling [3]: </a:t>
            </a: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Vadere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[4] and </a:t>
            </a: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OMNeT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++ [5]</a:t>
            </a: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4EDD753A-43B7-FB36-7DB5-0A5C918888B6}"/>
              </a:ext>
            </a:extLst>
          </p:cNvPr>
          <p:cNvGrpSpPr/>
          <p:nvPr/>
        </p:nvGrpSpPr>
        <p:grpSpPr>
          <a:xfrm>
            <a:off x="3507896" y="3491795"/>
            <a:ext cx="580264" cy="393385"/>
            <a:chOff x="2227680" y="2532434"/>
            <a:chExt cx="311040" cy="210046"/>
          </a:xfrm>
        </p:grpSpPr>
        <p:sp>
          <p:nvSpPr>
            <p:cNvPr id="205" name="Gerader Verbinder 204">
              <a:extLst>
                <a:ext uri="{FF2B5EF4-FFF2-40B4-BE49-F238E27FC236}">
                  <a16:creationId xmlns:a16="http://schemas.microsoft.com/office/drawing/2014/main" id="{F4B87FA6-4BF6-2F6D-DC70-3AB860C44AAE}"/>
                </a:ext>
              </a:extLst>
            </p:cNvPr>
            <p:cNvSpPr/>
            <p:nvPr/>
          </p:nvSpPr>
          <p:spPr>
            <a:xfrm flipH="1">
              <a:off x="2273400" y="2623680"/>
              <a:ext cx="21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6" name="Gerader Verbinder 205">
              <a:extLst>
                <a:ext uri="{FF2B5EF4-FFF2-40B4-BE49-F238E27FC236}">
                  <a16:creationId xmlns:a16="http://schemas.microsoft.com/office/drawing/2014/main" id="{73067683-C320-80C2-5FFB-29CCDE4412E8}"/>
                </a:ext>
              </a:extLst>
            </p:cNvPr>
            <p:cNvSpPr/>
            <p:nvPr/>
          </p:nvSpPr>
          <p:spPr>
            <a:xfrm>
              <a:off x="2383199" y="2532434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7" name="Gerader Verbinder 206">
              <a:extLst>
                <a:ext uri="{FF2B5EF4-FFF2-40B4-BE49-F238E27FC236}">
                  <a16:creationId xmlns:a16="http://schemas.microsoft.com/office/drawing/2014/main" id="{8865CDC5-8621-0AFB-098A-0CBF853E4A4B}"/>
                </a:ext>
              </a:extLst>
            </p:cNvPr>
            <p:cNvSpPr/>
            <p:nvPr/>
          </p:nvSpPr>
          <p:spPr>
            <a:xfrm>
              <a:off x="2383199" y="257976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8" name="Gerader Verbinder 207">
              <a:extLst>
                <a:ext uri="{FF2B5EF4-FFF2-40B4-BE49-F238E27FC236}">
                  <a16:creationId xmlns:a16="http://schemas.microsoft.com/office/drawing/2014/main" id="{86001413-8BA0-4FD4-EF93-B70D22B6A276}"/>
                </a:ext>
              </a:extLst>
            </p:cNvPr>
            <p:cNvSpPr/>
            <p:nvPr/>
          </p:nvSpPr>
          <p:spPr>
            <a:xfrm>
              <a:off x="22734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9" name="Gerader Verbinder 208">
              <a:extLst>
                <a:ext uri="{FF2B5EF4-FFF2-40B4-BE49-F238E27FC236}">
                  <a16:creationId xmlns:a16="http://schemas.microsoft.com/office/drawing/2014/main" id="{1E8A2F49-8E25-5E60-7E84-F967605A0B0B}"/>
                </a:ext>
              </a:extLst>
            </p:cNvPr>
            <p:cNvSpPr/>
            <p:nvPr/>
          </p:nvSpPr>
          <p:spPr>
            <a:xfrm>
              <a:off x="24930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3A0D2FA-4930-DBFF-45F7-88034EE32E38}"/>
                </a:ext>
              </a:extLst>
            </p:cNvPr>
            <p:cNvSpPr/>
            <p:nvPr/>
          </p:nvSpPr>
          <p:spPr>
            <a:xfrm>
              <a:off x="22276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043A6A56-8A94-D47E-BA5E-9B75B6936687}"/>
                </a:ext>
              </a:extLst>
            </p:cNvPr>
            <p:cNvSpPr/>
            <p:nvPr/>
          </p:nvSpPr>
          <p:spPr>
            <a:xfrm>
              <a:off x="24472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577F9C06-0E71-41C6-6010-13B5BDECDC5C}"/>
                </a:ext>
              </a:extLst>
            </p:cNvPr>
            <p:cNvSpPr/>
            <p:nvPr/>
          </p:nvSpPr>
          <p:spPr>
            <a:xfrm>
              <a:off x="2337480" y="257688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0800"/>
                <a:gd name="f8" fmla="+- 0 0 0"/>
                <a:gd name="f9" fmla="*/ f3 1 21600"/>
                <a:gd name="f10" fmla="*/ f4 1 21600"/>
                <a:gd name="f11" fmla="*/ f8 f0 1"/>
                <a:gd name="f12" fmla="*/ 5400 f9 1"/>
                <a:gd name="f13" fmla="*/ 16200 f9 1"/>
                <a:gd name="f14" fmla="*/ 16200 f10 1"/>
                <a:gd name="f15" fmla="*/ 5400 f10 1"/>
                <a:gd name="f16" fmla="*/ 10800 f9 1"/>
                <a:gd name="f17" fmla="*/ 0 f10 1"/>
                <a:gd name="f18" fmla="*/ f11 1 f2"/>
                <a:gd name="f19" fmla="*/ 0 f9 1"/>
                <a:gd name="f20" fmla="*/ 10800 f10 1"/>
                <a:gd name="f21" fmla="*/ 21600 f10 1"/>
                <a:gd name="f22" fmla="*/ 21600 f9 1"/>
                <a:gd name="f23" fmla="+- f18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16" y="f17"/>
                </a:cxn>
                <a:cxn ang="f23">
                  <a:pos x="f19" y="f20"/>
                </a:cxn>
                <a:cxn ang="f23">
                  <a:pos x="f16" y="f21"/>
                </a:cxn>
                <a:cxn ang="f23">
                  <a:pos x="f22" y="f20"/>
                </a:cxn>
              </a:cxnLst>
              <a:rect l="f12" t="f15" r="f13" b="f14"/>
              <a:pathLst>
                <a:path w="21600" h="21600">
                  <a:moveTo>
                    <a:pt x="f7" y="f5"/>
                  </a:moveTo>
                  <a:lnTo>
                    <a:pt x="f6" y="f7"/>
                  </a:lnTo>
                  <a:lnTo>
                    <a:pt x="f7" y="f6"/>
                  </a:lnTo>
                  <a:lnTo>
                    <a:pt x="f5" y="f7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A1BF3D-E1B0-C67A-47A7-0458C9E580A5}"/>
              </a:ext>
            </a:extLst>
          </p:cNvPr>
          <p:cNvSpPr txBox="1"/>
          <p:nvPr/>
        </p:nvSpPr>
        <p:spPr>
          <a:xfrm>
            <a:off x="2643379" y="2064520"/>
            <a:ext cx="663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                                                     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OMNeT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++               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Vadere</a:t>
            </a:r>
            <a:endParaRPr lang="en-US" sz="1600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AF2B9E8-74FA-FF47-D34D-79FFC6076A1F}"/>
              </a:ext>
            </a:extLst>
          </p:cNvPr>
          <p:cNvCxnSpPr>
            <a:cxnSpLocks/>
          </p:cNvCxnSpPr>
          <p:nvPr/>
        </p:nvCxnSpPr>
        <p:spPr>
          <a:xfrm flipV="1">
            <a:off x="8082006" y="2378054"/>
            <a:ext cx="0" cy="689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8C9BA80-8583-1742-CD17-CB36051D79C1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46403-16BF-4B37-4F08-4EF625BC9A7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07A1CC7-4B52-6FD0-90A1-72E13CFFB72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364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ACC2D80-8B83-B60E-318D-CCA31EB4C011}"/>
              </a:ext>
            </a:extLst>
          </p:cNvPr>
          <p:cNvCxnSpPr>
            <a:cxnSpLocks/>
          </p:cNvCxnSpPr>
          <p:nvPr/>
        </p:nvCxnSpPr>
        <p:spPr>
          <a:xfrm flipV="1">
            <a:off x="6244602" y="2362814"/>
            <a:ext cx="0" cy="360000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My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major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contribution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to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CrowNet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flowcontrol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25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 developed </a:t>
            </a:r>
            <a:r>
              <a:rPr lang="en-US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flowcontrol</a:t>
            </a: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[6] and integrated 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it: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13A03BB7-F4FE-421A-B6C4-1B4C6751C3BF}"/>
              </a:ext>
            </a:extLst>
          </p:cNvPr>
          <p:cNvSpPr/>
          <p:nvPr/>
        </p:nvSpPr>
        <p:spPr>
          <a:xfrm>
            <a:off x="2944600" y="3821392"/>
            <a:ext cx="1752060" cy="36048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BD98E7B8-1BA6-AF60-E10F-EF83BA979077}"/>
              </a:ext>
            </a:extLst>
          </p:cNvPr>
          <p:cNvSpPr/>
          <p:nvPr/>
        </p:nvSpPr>
        <p:spPr>
          <a:xfrm>
            <a:off x="7224587" y="2501291"/>
            <a:ext cx="2267682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0D0D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3C405B01-17EB-B63C-9808-05C0FA51556E}"/>
              </a:ext>
            </a:extLst>
          </p:cNvPr>
          <p:cNvSpPr/>
          <p:nvPr/>
        </p:nvSpPr>
        <p:spPr>
          <a:xfrm>
            <a:off x="2775232" y="2501291"/>
            <a:ext cx="2583426" cy="3348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34C57068-7A19-C591-63E3-EB9102C6A0C6}"/>
              </a:ext>
            </a:extLst>
          </p:cNvPr>
          <p:cNvSpPr/>
          <p:nvPr/>
        </p:nvSpPr>
        <p:spPr>
          <a:xfrm>
            <a:off x="7661277" y="3123610"/>
            <a:ext cx="849055" cy="87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>
                <a:highlight>
                  <a:scrgbClr r="0" g="0" b="0">
                    <a:alpha val="0"/>
                  </a:scrgbClr>
                </a:highlight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Crowd</a:t>
            </a:r>
            <a:endParaRPr lang="en-US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811B901A-7A62-14DE-9E68-39CC40B73460}"/>
              </a:ext>
            </a:extLst>
          </p:cNvPr>
          <p:cNvSpPr/>
          <p:nvPr/>
        </p:nvSpPr>
        <p:spPr>
          <a:xfrm>
            <a:off x="3278916" y="3131794"/>
            <a:ext cx="1037437" cy="8764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51" name="Freihandform: Form 150">
            <a:extLst>
              <a:ext uri="{FF2B5EF4-FFF2-40B4-BE49-F238E27FC236}">
                <a16:creationId xmlns:a16="http://schemas.microsoft.com/office/drawing/2014/main" id="{71BE4B02-D860-057F-79A1-44BEB9656C09}"/>
              </a:ext>
            </a:extLst>
          </p:cNvPr>
          <p:cNvSpPr/>
          <p:nvPr/>
        </p:nvSpPr>
        <p:spPr>
          <a:xfrm>
            <a:off x="5164524" y="4318772"/>
            <a:ext cx="2152655" cy="81090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240" tIns="48240" rIns="93240" bIns="4824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sensor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2" name="Freihandform: Form 151">
            <a:extLst>
              <a:ext uri="{FF2B5EF4-FFF2-40B4-BE49-F238E27FC236}">
                <a16:creationId xmlns:a16="http://schemas.microsoft.com/office/drawing/2014/main" id="{F4F9105A-641C-A266-6F8B-07E73D3D1843}"/>
              </a:ext>
            </a:extLst>
          </p:cNvPr>
          <p:cNvSpPr/>
          <p:nvPr/>
        </p:nvSpPr>
        <p:spPr>
          <a:xfrm>
            <a:off x="5164524" y="3134067"/>
            <a:ext cx="2152657" cy="8727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6480">
            <a:solidFill>
              <a:srgbClr val="000000"/>
            </a:solidFill>
            <a:prstDash val="solid"/>
          </a:ln>
        </p:spPr>
        <p:txBody>
          <a:bodyPr vert="horz" wrap="none" lIns="93600" tIns="48600" rIns="93600" bIns="486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Mobile application</a:t>
            </a:r>
          </a:p>
        </p:txBody>
      </p:sp>
      <p:sp>
        <p:nvSpPr>
          <p:cNvPr id="153" name="Gerader Verbinder 152">
            <a:extLst>
              <a:ext uri="{FF2B5EF4-FFF2-40B4-BE49-F238E27FC236}">
                <a16:creationId xmlns:a16="http://schemas.microsoft.com/office/drawing/2014/main" id="{F48A4857-4136-4914-5ADF-7D95735960E3}"/>
              </a:ext>
            </a:extLst>
          </p:cNvPr>
          <p:cNvSpPr/>
          <p:nvPr/>
        </p:nvSpPr>
        <p:spPr>
          <a:xfrm>
            <a:off x="4316355" y="3567736"/>
            <a:ext cx="848170" cy="0"/>
          </a:xfrm>
          <a:prstGeom prst="line">
            <a:avLst/>
          </a:prstGeom>
          <a:noFill/>
          <a:ln w="28575">
            <a:solidFill>
              <a:srgbClr val="0070C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4" name="Gerader Verbinder 153">
            <a:extLst>
              <a:ext uri="{FF2B5EF4-FFF2-40B4-BE49-F238E27FC236}">
                <a16:creationId xmlns:a16="http://schemas.microsoft.com/office/drawing/2014/main" id="{70ED83CA-C8D9-BEA1-156C-FDD3A363DEA2}"/>
              </a:ext>
            </a:extLst>
          </p:cNvPr>
          <p:cNvSpPr/>
          <p:nvPr/>
        </p:nvSpPr>
        <p:spPr>
          <a:xfrm flipV="1">
            <a:off x="2939302" y="3567736"/>
            <a:ext cx="339614" cy="0"/>
          </a:xfrm>
          <a:prstGeom prst="line">
            <a:avLst/>
          </a:prstGeom>
          <a:noFill/>
          <a:ln w="28575">
            <a:solidFill>
              <a:srgbClr val="0070C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5" name="Gerader Verbinder 154">
            <a:extLst>
              <a:ext uri="{FF2B5EF4-FFF2-40B4-BE49-F238E27FC236}">
                <a16:creationId xmlns:a16="http://schemas.microsoft.com/office/drawing/2014/main" id="{A207E99F-76DE-5D05-280A-1F6F7DB855FF}"/>
              </a:ext>
            </a:extLst>
          </p:cNvPr>
          <p:cNvSpPr/>
          <p:nvPr/>
        </p:nvSpPr>
        <p:spPr>
          <a:xfrm>
            <a:off x="2941946" y="3568646"/>
            <a:ext cx="0" cy="1178727"/>
          </a:xfrm>
          <a:prstGeom prst="line">
            <a:avLst/>
          </a:prstGeom>
          <a:noFill/>
          <a:ln w="28575">
            <a:solidFill>
              <a:srgbClr val="0070C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6" name="Gerader Verbinder 155">
            <a:extLst>
              <a:ext uri="{FF2B5EF4-FFF2-40B4-BE49-F238E27FC236}">
                <a16:creationId xmlns:a16="http://schemas.microsoft.com/office/drawing/2014/main" id="{AD1BF7F0-7A82-1F45-E4F1-D6EB31F7BFFB}"/>
              </a:ext>
            </a:extLst>
          </p:cNvPr>
          <p:cNvSpPr/>
          <p:nvPr/>
        </p:nvSpPr>
        <p:spPr>
          <a:xfrm>
            <a:off x="2941946" y="4747373"/>
            <a:ext cx="2222579" cy="0"/>
          </a:xfrm>
          <a:prstGeom prst="line">
            <a:avLst/>
          </a:prstGeom>
          <a:noFill/>
          <a:ln w="28575">
            <a:solidFill>
              <a:srgbClr val="0070C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FA8A479-9E02-9BBB-9A77-D0316C4398A3}"/>
              </a:ext>
            </a:extLst>
          </p:cNvPr>
          <p:cNvSpPr txBox="1"/>
          <p:nvPr/>
        </p:nvSpPr>
        <p:spPr>
          <a:xfrm>
            <a:off x="4353413" y="3246235"/>
            <a:ext cx="72934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950720B-24FB-B482-C003-094C95EE2912}"/>
              </a:ext>
            </a:extLst>
          </p:cNvPr>
          <p:cNvSpPr txBox="1"/>
          <p:nvPr/>
        </p:nvSpPr>
        <p:spPr>
          <a:xfrm>
            <a:off x="4322761" y="4420532"/>
            <a:ext cx="865984" cy="32684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59" name="Gerader Verbinder 158">
            <a:extLst>
              <a:ext uri="{FF2B5EF4-FFF2-40B4-BE49-F238E27FC236}">
                <a16:creationId xmlns:a16="http://schemas.microsoft.com/office/drawing/2014/main" id="{0DFA67C4-8B82-0EA8-0B3A-192E288A1AB5}"/>
              </a:ext>
            </a:extLst>
          </p:cNvPr>
          <p:cNvSpPr/>
          <p:nvPr/>
        </p:nvSpPr>
        <p:spPr>
          <a:xfrm>
            <a:off x="7317177" y="3561372"/>
            <a:ext cx="344100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0" name="Gerader Verbinder 159">
            <a:extLst>
              <a:ext uri="{FF2B5EF4-FFF2-40B4-BE49-F238E27FC236}">
                <a16:creationId xmlns:a16="http://schemas.microsoft.com/office/drawing/2014/main" id="{5D8C1E81-234C-D4FB-F8BF-2D14F1F3E712}"/>
              </a:ext>
            </a:extLst>
          </p:cNvPr>
          <p:cNvSpPr/>
          <p:nvPr/>
        </p:nvSpPr>
        <p:spPr>
          <a:xfrm>
            <a:off x="8937512" y="3561372"/>
            <a:ext cx="0" cy="1129632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1" name="Gerader Verbinder 160">
            <a:extLst>
              <a:ext uri="{FF2B5EF4-FFF2-40B4-BE49-F238E27FC236}">
                <a16:creationId xmlns:a16="http://schemas.microsoft.com/office/drawing/2014/main" id="{4E12F94E-EA68-800B-50CF-712204D12A0F}"/>
              </a:ext>
            </a:extLst>
          </p:cNvPr>
          <p:cNvSpPr/>
          <p:nvPr/>
        </p:nvSpPr>
        <p:spPr>
          <a:xfrm flipH="1" flipV="1">
            <a:off x="7317177" y="4687329"/>
            <a:ext cx="1620333" cy="3676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2" name="Gerader Verbinder 161">
            <a:extLst>
              <a:ext uri="{FF2B5EF4-FFF2-40B4-BE49-F238E27FC236}">
                <a16:creationId xmlns:a16="http://schemas.microsoft.com/office/drawing/2014/main" id="{A0B11354-A0E6-FDA2-F9EA-AF1C6F02ABF0}"/>
              </a:ext>
            </a:extLst>
          </p:cNvPr>
          <p:cNvSpPr/>
          <p:nvPr/>
        </p:nvSpPr>
        <p:spPr>
          <a:xfrm flipH="1">
            <a:off x="8510331" y="3561372"/>
            <a:ext cx="427181" cy="0"/>
          </a:xfrm>
          <a:prstGeom prst="line">
            <a:avLst/>
          </a:prstGeom>
          <a:noFill/>
          <a:ln w="10080">
            <a:solidFill>
              <a:srgbClr val="000000"/>
            </a:solidFill>
            <a:prstDash val="solid"/>
          </a:ln>
        </p:spPr>
        <p:txBody>
          <a:bodyPr vert="horz" wrap="none" lIns="95040" tIns="50040" rIns="95040" bIns="500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63" name="Freihandform: Form 162">
            <a:extLst>
              <a:ext uri="{FF2B5EF4-FFF2-40B4-BE49-F238E27FC236}">
                <a16:creationId xmlns:a16="http://schemas.microsoft.com/office/drawing/2014/main" id="{09AE5075-BDD3-2C72-7F9D-D5E71C227361}"/>
              </a:ext>
            </a:extLst>
          </p:cNvPr>
          <p:cNvSpPr/>
          <p:nvPr/>
        </p:nvSpPr>
        <p:spPr>
          <a:xfrm>
            <a:off x="5358656" y="2460311"/>
            <a:ext cx="1862778" cy="681872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17190ED3-678C-39C0-56EE-D0128599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biLevel thresh="50000"/>
          </a:blip>
          <a:srcRect/>
          <a:stretch>
            <a:fillRect/>
          </a:stretch>
        </p:blipFill>
        <p:spPr>
          <a:xfrm flipH="1">
            <a:off x="3789676" y="5086944"/>
            <a:ext cx="615122" cy="6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erader Verbinder 173">
            <a:extLst>
              <a:ext uri="{FF2B5EF4-FFF2-40B4-BE49-F238E27FC236}">
                <a16:creationId xmlns:a16="http://schemas.microsoft.com/office/drawing/2014/main" id="{878E6B8B-0925-F997-9BAB-CE79DC1F9821}"/>
              </a:ext>
            </a:extLst>
          </p:cNvPr>
          <p:cNvSpPr/>
          <p:nvPr/>
        </p:nvSpPr>
        <p:spPr>
          <a:xfrm>
            <a:off x="3803826" y="3591829"/>
            <a:ext cx="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186" name="Freihandform: Form 185">
            <a:extLst>
              <a:ext uri="{FF2B5EF4-FFF2-40B4-BE49-F238E27FC236}">
                <a16:creationId xmlns:a16="http://schemas.microsoft.com/office/drawing/2014/main" id="{15E186F1-AD5C-A2A9-646E-B49C7B42F160}"/>
              </a:ext>
            </a:extLst>
          </p:cNvPr>
          <p:cNvSpPr/>
          <p:nvPr/>
        </p:nvSpPr>
        <p:spPr>
          <a:xfrm>
            <a:off x="5922154" y="4798663"/>
            <a:ext cx="549673" cy="2713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1F31EF75-3245-2560-8B6A-B4070D00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7732" y="4579554"/>
            <a:ext cx="544810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C30AC21B-9344-960D-B1E1-CFF4E7992278}"/>
              </a:ext>
            </a:extLst>
          </p:cNvPr>
          <p:cNvSpPr/>
          <p:nvPr/>
        </p:nvSpPr>
        <p:spPr>
          <a:xfrm flipH="1">
            <a:off x="5358656" y="5134675"/>
            <a:ext cx="1871017" cy="690508"/>
          </a:xfrm>
          <a:custGeom>
            <a:avLst>
              <a:gd name="f0" fmla="val 18002"/>
              <a:gd name="f1" fmla="val 266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Direct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rgbClr val="FFFFFF"/>
                </a:solidFill>
                <a:latin typeface="helvetica" pitchFamily="32"/>
              </a:defRPr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communication</a:t>
            </a: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2DF1C70E-83BA-E56B-13B0-BB7828DB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81958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2F0B20C0-6F73-4F27-EEB0-18128B1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8395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79FCE6C5-39C8-3169-C94C-A81C6C43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4833" y="5286050"/>
            <a:ext cx="446638" cy="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62E61F9A-0C40-4A72-3F6A-2AD202600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74630" y="3372949"/>
            <a:ext cx="595223" cy="61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4EDD753A-43B7-FB36-7DB5-0A5C918888B6}"/>
              </a:ext>
            </a:extLst>
          </p:cNvPr>
          <p:cNvGrpSpPr/>
          <p:nvPr/>
        </p:nvGrpSpPr>
        <p:grpSpPr>
          <a:xfrm>
            <a:off x="3507896" y="3491795"/>
            <a:ext cx="580264" cy="393385"/>
            <a:chOff x="2227680" y="2532434"/>
            <a:chExt cx="311040" cy="210046"/>
          </a:xfrm>
        </p:grpSpPr>
        <p:sp>
          <p:nvSpPr>
            <p:cNvPr id="205" name="Gerader Verbinder 204">
              <a:extLst>
                <a:ext uri="{FF2B5EF4-FFF2-40B4-BE49-F238E27FC236}">
                  <a16:creationId xmlns:a16="http://schemas.microsoft.com/office/drawing/2014/main" id="{F4B87FA6-4BF6-2F6D-DC70-3AB860C44AAE}"/>
                </a:ext>
              </a:extLst>
            </p:cNvPr>
            <p:cNvSpPr/>
            <p:nvPr/>
          </p:nvSpPr>
          <p:spPr>
            <a:xfrm flipH="1">
              <a:off x="2273400" y="2623680"/>
              <a:ext cx="21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6" name="Gerader Verbinder 205">
              <a:extLst>
                <a:ext uri="{FF2B5EF4-FFF2-40B4-BE49-F238E27FC236}">
                  <a16:creationId xmlns:a16="http://schemas.microsoft.com/office/drawing/2014/main" id="{73067683-C320-80C2-5FFB-29CCDE4412E8}"/>
                </a:ext>
              </a:extLst>
            </p:cNvPr>
            <p:cNvSpPr/>
            <p:nvPr/>
          </p:nvSpPr>
          <p:spPr>
            <a:xfrm>
              <a:off x="2383199" y="2532434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7" name="Gerader Verbinder 206">
              <a:extLst>
                <a:ext uri="{FF2B5EF4-FFF2-40B4-BE49-F238E27FC236}">
                  <a16:creationId xmlns:a16="http://schemas.microsoft.com/office/drawing/2014/main" id="{8865CDC5-8621-0AFB-098A-0CBF853E4A4B}"/>
                </a:ext>
              </a:extLst>
            </p:cNvPr>
            <p:cNvSpPr/>
            <p:nvPr/>
          </p:nvSpPr>
          <p:spPr>
            <a:xfrm>
              <a:off x="2383199" y="257976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8" name="Gerader Verbinder 207">
              <a:extLst>
                <a:ext uri="{FF2B5EF4-FFF2-40B4-BE49-F238E27FC236}">
                  <a16:creationId xmlns:a16="http://schemas.microsoft.com/office/drawing/2014/main" id="{86001413-8BA0-4FD4-EF93-B70D22B6A276}"/>
                </a:ext>
              </a:extLst>
            </p:cNvPr>
            <p:cNvSpPr/>
            <p:nvPr/>
          </p:nvSpPr>
          <p:spPr>
            <a:xfrm>
              <a:off x="22734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9" name="Gerader Verbinder 208">
              <a:extLst>
                <a:ext uri="{FF2B5EF4-FFF2-40B4-BE49-F238E27FC236}">
                  <a16:creationId xmlns:a16="http://schemas.microsoft.com/office/drawing/2014/main" id="{1E8A2F49-8E25-5E60-7E84-F967605A0B0B}"/>
                </a:ext>
              </a:extLst>
            </p:cNvPr>
            <p:cNvSpPr/>
            <p:nvPr/>
          </p:nvSpPr>
          <p:spPr>
            <a:xfrm>
              <a:off x="2493000" y="2623680"/>
              <a:ext cx="0" cy="9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3A0D2FA-4930-DBFF-45F7-88034EE32E38}"/>
                </a:ext>
              </a:extLst>
            </p:cNvPr>
            <p:cNvSpPr/>
            <p:nvPr/>
          </p:nvSpPr>
          <p:spPr>
            <a:xfrm>
              <a:off x="22276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043A6A56-8A94-D47E-BA5E-9B75B6936687}"/>
                </a:ext>
              </a:extLst>
            </p:cNvPr>
            <p:cNvSpPr/>
            <p:nvPr/>
          </p:nvSpPr>
          <p:spPr>
            <a:xfrm>
              <a:off x="24472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577F9C06-0E71-41C6-6010-13B5BDECDC5C}"/>
                </a:ext>
              </a:extLst>
            </p:cNvPr>
            <p:cNvSpPr/>
            <p:nvPr/>
          </p:nvSpPr>
          <p:spPr>
            <a:xfrm>
              <a:off x="2337480" y="257688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0800"/>
                <a:gd name="f8" fmla="+- 0 0 0"/>
                <a:gd name="f9" fmla="*/ f3 1 21600"/>
                <a:gd name="f10" fmla="*/ f4 1 21600"/>
                <a:gd name="f11" fmla="*/ f8 f0 1"/>
                <a:gd name="f12" fmla="*/ 5400 f9 1"/>
                <a:gd name="f13" fmla="*/ 16200 f9 1"/>
                <a:gd name="f14" fmla="*/ 16200 f10 1"/>
                <a:gd name="f15" fmla="*/ 5400 f10 1"/>
                <a:gd name="f16" fmla="*/ 10800 f9 1"/>
                <a:gd name="f17" fmla="*/ 0 f10 1"/>
                <a:gd name="f18" fmla="*/ f11 1 f2"/>
                <a:gd name="f19" fmla="*/ 0 f9 1"/>
                <a:gd name="f20" fmla="*/ 10800 f10 1"/>
                <a:gd name="f21" fmla="*/ 21600 f10 1"/>
                <a:gd name="f22" fmla="*/ 21600 f9 1"/>
                <a:gd name="f23" fmla="+- f18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16" y="f17"/>
                </a:cxn>
                <a:cxn ang="f23">
                  <a:pos x="f19" y="f20"/>
                </a:cxn>
                <a:cxn ang="f23">
                  <a:pos x="f16" y="f21"/>
                </a:cxn>
                <a:cxn ang="f23">
                  <a:pos x="f22" y="f20"/>
                </a:cxn>
              </a:cxnLst>
              <a:rect l="f12" t="f15" r="f13" b="f14"/>
              <a:pathLst>
                <a:path w="21600" h="21600">
                  <a:moveTo>
                    <a:pt x="f7" y="f5"/>
                  </a:moveTo>
                  <a:lnTo>
                    <a:pt x="f6" y="f7"/>
                  </a:lnTo>
                  <a:lnTo>
                    <a:pt x="f7" y="f6"/>
                  </a:lnTo>
                  <a:lnTo>
                    <a:pt x="f5" y="f7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24" name="Freihandform: Form 223">
            <a:extLst>
              <a:ext uri="{FF2B5EF4-FFF2-40B4-BE49-F238E27FC236}">
                <a16:creationId xmlns:a16="http://schemas.microsoft.com/office/drawing/2014/main" id="{5B94E978-E063-442C-0816-6E5D886D2D60}"/>
              </a:ext>
            </a:extLst>
          </p:cNvPr>
          <p:cNvSpPr/>
          <p:nvPr/>
        </p:nvSpPr>
        <p:spPr>
          <a:xfrm rot="16200000" flipV="1">
            <a:off x="6221305" y="3619009"/>
            <a:ext cx="86119" cy="61975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1C9DA114-F0EC-D5B7-AD4C-B67C96C23E16}"/>
              </a:ext>
            </a:extLst>
          </p:cNvPr>
          <p:cNvSpPr/>
          <p:nvPr/>
        </p:nvSpPr>
        <p:spPr>
          <a:xfrm>
            <a:off x="6177406" y="3677751"/>
            <a:ext cx="103292" cy="275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6" name="Freihandform: Form 225">
            <a:extLst>
              <a:ext uri="{FF2B5EF4-FFF2-40B4-BE49-F238E27FC236}">
                <a16:creationId xmlns:a16="http://schemas.microsoft.com/office/drawing/2014/main" id="{9011E91B-D414-7CFD-7A14-79BBC5ED794F}"/>
              </a:ext>
            </a:extLst>
          </p:cNvPr>
          <p:cNvSpPr/>
          <p:nvPr/>
        </p:nvSpPr>
        <p:spPr>
          <a:xfrm>
            <a:off x="6182942" y="3503327"/>
            <a:ext cx="126958" cy="4136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7" name="Freihandform: Form 226">
            <a:extLst>
              <a:ext uri="{FF2B5EF4-FFF2-40B4-BE49-F238E27FC236}">
                <a16:creationId xmlns:a16="http://schemas.microsoft.com/office/drawing/2014/main" id="{C6CA7746-75DA-0CA2-F2FA-63B7397E9108}"/>
              </a:ext>
            </a:extLst>
          </p:cNvPr>
          <p:cNvSpPr/>
          <p:nvPr/>
        </p:nvSpPr>
        <p:spPr>
          <a:xfrm>
            <a:off x="6182942" y="3477613"/>
            <a:ext cx="196032" cy="1127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8" name="Freihandform: Form 227">
            <a:extLst>
              <a:ext uri="{FF2B5EF4-FFF2-40B4-BE49-F238E27FC236}">
                <a16:creationId xmlns:a16="http://schemas.microsoft.com/office/drawing/2014/main" id="{80E5D4E1-C822-CB16-AE58-8F0759E8C2CE}"/>
              </a:ext>
            </a:extLst>
          </p:cNvPr>
          <p:cNvSpPr/>
          <p:nvPr/>
        </p:nvSpPr>
        <p:spPr>
          <a:xfrm>
            <a:off x="6089364" y="3633952"/>
            <a:ext cx="196032" cy="1306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9" name="Freihandform: Form 228">
            <a:extLst>
              <a:ext uri="{FF2B5EF4-FFF2-40B4-BE49-F238E27FC236}">
                <a16:creationId xmlns:a16="http://schemas.microsoft.com/office/drawing/2014/main" id="{6C3C5CD6-EEBD-BBE8-7BA2-DC3B87B8C574}"/>
              </a:ext>
            </a:extLst>
          </p:cNvPr>
          <p:cNvSpPr/>
          <p:nvPr/>
        </p:nvSpPr>
        <p:spPr>
          <a:xfrm>
            <a:off x="6182942" y="3829204"/>
            <a:ext cx="196032" cy="91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EAA51261-A1F7-517A-562E-1B3893C0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55034" y="3429000"/>
            <a:ext cx="354551" cy="57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Freihandform: Form 230">
            <a:extLst>
              <a:ext uri="{FF2B5EF4-FFF2-40B4-BE49-F238E27FC236}">
                <a16:creationId xmlns:a16="http://schemas.microsoft.com/office/drawing/2014/main" id="{A8DD5D49-32C3-6C40-56A1-B2ED6B5BFC55}"/>
              </a:ext>
            </a:extLst>
          </p:cNvPr>
          <p:cNvSpPr/>
          <p:nvPr/>
        </p:nvSpPr>
        <p:spPr>
          <a:xfrm rot="16200000" flipV="1">
            <a:off x="6177442" y="3604527"/>
            <a:ext cx="134037" cy="86568"/>
          </a:xfrm>
          <a:custGeom>
            <a:avLst>
              <a:gd name="f0" fmla="val 14241"/>
              <a:gd name="f1" fmla="val 50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2" name="Freihandform: Form 231">
            <a:extLst>
              <a:ext uri="{FF2B5EF4-FFF2-40B4-BE49-F238E27FC236}">
                <a16:creationId xmlns:a16="http://schemas.microsoft.com/office/drawing/2014/main" id="{1130DC7B-BB7A-953D-4F80-788E3CB05295}"/>
              </a:ext>
            </a:extLst>
          </p:cNvPr>
          <p:cNvSpPr/>
          <p:nvPr/>
        </p:nvSpPr>
        <p:spPr>
          <a:xfrm>
            <a:off x="6120085" y="3671979"/>
            <a:ext cx="144280" cy="428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tx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A1BF3D-E1B0-C67A-47A7-0458C9E580A5}"/>
              </a:ext>
            </a:extLst>
          </p:cNvPr>
          <p:cNvSpPr txBox="1"/>
          <p:nvPr/>
        </p:nvSpPr>
        <p:spPr>
          <a:xfrm>
            <a:off x="2643379" y="2064520"/>
            <a:ext cx="6639517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        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0070C0"/>
                </a:solidFill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flowcontrol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                          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OMNeT</a:t>
            </a:r>
            <a:r>
              <a: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++               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Vadere</a:t>
            </a:r>
            <a:endParaRPr lang="en-US" sz="1600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AF2B9E8-74FA-FF47-D34D-79FFC6076A1F}"/>
              </a:ext>
            </a:extLst>
          </p:cNvPr>
          <p:cNvCxnSpPr>
            <a:cxnSpLocks/>
          </p:cNvCxnSpPr>
          <p:nvPr/>
        </p:nvCxnSpPr>
        <p:spPr>
          <a:xfrm flipV="1">
            <a:off x="8082006" y="2378054"/>
            <a:ext cx="0" cy="689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FC232FF-4683-B5F8-CB3E-268388867A58}"/>
              </a:ext>
            </a:extLst>
          </p:cNvPr>
          <p:cNvCxnSpPr>
            <a:cxnSpLocks/>
          </p:cNvCxnSpPr>
          <p:nvPr/>
        </p:nvCxnSpPr>
        <p:spPr>
          <a:xfrm flipV="1">
            <a:off x="3790208" y="2402635"/>
            <a:ext cx="0" cy="689272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626C282-0890-5AB7-72AC-4D38A3D3FB24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4C3A80-54A9-95EB-44CF-249F4CA9FD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093321-3E17-86BA-7E02-926C6318274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98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for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management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97C046-53D7-7DDD-DA29-6BF5C9C5ABD7}"/>
              </a:ext>
            </a:extLst>
          </p:cNvPr>
          <p:cNvSpPr txBox="1"/>
          <p:nvPr/>
        </p:nvSpPr>
        <p:spPr>
          <a:xfrm>
            <a:off x="361237" y="1533238"/>
            <a:ext cx="894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Vehicles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IEEE 802.11p [2]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30E8325-1E4E-102E-5850-F995CA12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316781" y="3065689"/>
            <a:ext cx="1303200" cy="13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52D3F4C-8159-003D-997B-E72FE1557B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6102" y="3286010"/>
            <a:ext cx="669600" cy="88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1B7223-71A1-5E9A-8F0A-DD1EBEDC1A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1517400" flipH="1">
            <a:off x="7740045" y="3505228"/>
            <a:ext cx="34704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F8A49E-9931-131E-8D17-F1C078ED6C6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1520400" flipH="1">
            <a:off x="10460002" y="3365344"/>
            <a:ext cx="3474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2F40E0F-AE6B-EA41-48C6-76593C3725E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20077800">
            <a:off x="9232711" y="3953558"/>
            <a:ext cx="347040" cy="3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16DC11-A2F2-FD65-9F96-3AEC6FC510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1200600">
            <a:off x="10286722" y="3940154"/>
            <a:ext cx="347040" cy="30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876F02-567D-21C1-6C06-8F71DED846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20587200">
            <a:off x="9157838" y="3347374"/>
            <a:ext cx="347400" cy="30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61BA60-741B-BF9E-5C9A-EEDEDB20A6E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9911" t="17974" r="18058" b="18058"/>
          <a:stretch>
            <a:fillRect/>
          </a:stretch>
        </p:blipFill>
        <p:spPr>
          <a:xfrm rot="1200600">
            <a:off x="10505962" y="3688154"/>
            <a:ext cx="347040" cy="30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6F9F956-AB2B-FA22-75B6-7C5C66A7368E}"/>
              </a:ext>
            </a:extLst>
          </p:cNvPr>
          <p:cNvSpPr txBox="1"/>
          <p:nvPr/>
        </p:nvSpPr>
        <p:spPr>
          <a:xfrm>
            <a:off x="8332401" y="2930649"/>
            <a:ext cx="524096" cy="7987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65BD"/>
                </a:solidFill>
              </a:defRPr>
            </a:pPr>
            <a:r>
              <a:rPr lang="en-US" sz="4800" b="0" i="0" u="none" strike="noStrike" kern="1200" cap="none" dirty="0">
                <a:ln>
                  <a:noFill/>
                </a:ln>
                <a:solidFill>
                  <a:srgbClr val="0065B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94D130-2731-6551-C274-2137120408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8595"/>
          <a:stretch>
            <a:fillRect/>
          </a:stretch>
        </p:blipFill>
        <p:spPr>
          <a:xfrm>
            <a:off x="913242" y="3429000"/>
            <a:ext cx="153792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6CD3562-5F7D-ED9B-4785-25EA7EA16BA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12522" y="3429000"/>
            <a:ext cx="1682639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22A3A6A3-AC26-6FD5-6290-F0AB3675F9FB}"/>
              </a:ext>
            </a:extLst>
          </p:cNvPr>
          <p:cNvSpPr/>
          <p:nvPr/>
        </p:nvSpPr>
        <p:spPr>
          <a:xfrm>
            <a:off x="2635482" y="3596040"/>
            <a:ext cx="818640" cy="3474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780CE95-2C10-27AA-2F66-257FB79D37BF}"/>
              </a:ext>
            </a:extLst>
          </p:cNvPr>
          <p:cNvSpPr/>
          <p:nvPr/>
        </p:nvSpPr>
        <p:spPr>
          <a:xfrm>
            <a:off x="8191782" y="3620090"/>
            <a:ext cx="818640" cy="3474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4384777-47DC-101F-24B8-C1BCC40458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304281" y="3706200"/>
            <a:ext cx="207360" cy="24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EEF8CE5-EAB9-E29E-E4D9-0D0A60FD13B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flipH="1">
            <a:off x="3564282" y="3706560"/>
            <a:ext cx="207360" cy="245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81B1ADB-A1FB-6D61-9E7D-4575AF1CA607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30C581-1A7D-AE58-398E-0BA98E6FF8A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CE0BEF-B36B-33B1-7ACC-5C9DD0A6E73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4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Algorithm study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1513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Alternative algorithm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Parameter settings: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 recommendation: every 2s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Corridor width = 2.5m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In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flow = 1.6ped/(</a:t>
            </a:r>
            <a:r>
              <a:rPr lang="en-US" dirty="0" err="1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ms</a:t>
            </a: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)  “8 agents every 2s” (=30*8ped/2.5m/60s) (4ped/s)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89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BA1BC-B0C1-E2B6-1EDB-1B85BC49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 </a:t>
            </a:r>
            <a:r>
              <a:rPr lang="de-DE" dirty="0" err="1"/>
              <a:t>dissemination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75A67E-4775-C233-EA80-6214BFE6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49875" r="8628" b="7527"/>
          <a:stretch/>
        </p:blipFill>
        <p:spPr>
          <a:xfrm>
            <a:off x="420017" y="1533371"/>
            <a:ext cx="11179590" cy="44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69260-A7B3-9D2F-8E9D-E7D7335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Message design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BB66FF-97B2-A1C7-7BC2-B36A5B026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0" t="49285" r="6876" b="23026"/>
          <a:stretch/>
        </p:blipFill>
        <p:spPr>
          <a:xfrm>
            <a:off x="621166" y="2421334"/>
            <a:ext cx="10671182" cy="26153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2FD5DF-FFD0-493E-BEDE-7CE1D7F89461}"/>
              </a:ext>
            </a:extLst>
          </p:cNvPr>
          <p:cNvSpPr txBox="1"/>
          <p:nvPr/>
        </p:nvSpPr>
        <p:spPr>
          <a:xfrm>
            <a:off x="838200" y="1447940"/>
            <a:ext cx="11513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Dropout: 44.51%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Number of participants who completed the survey: 444 (control), 921 (fans)</a:t>
            </a:r>
          </a:p>
        </p:txBody>
      </p:sp>
    </p:spTree>
    <p:extLst>
      <p:ext uri="{BB962C8B-B14F-4D97-AF65-F5344CB8AC3E}">
        <p14:creationId xmlns:p14="http://schemas.microsoft.com/office/powerpoint/2010/main" val="32055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Message design study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ACD1A38-E2C9-AD68-5941-9CF0875D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8882" y="1456829"/>
            <a:ext cx="6011964" cy="43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2BB84C-7AE6-5C71-97E7-032DF2DE798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14000" y="1506166"/>
            <a:ext cx="5984215" cy="4338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249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Algorithm study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Alternative algorithm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2" name="Alternating">
            <a:hlinkClick r:id="" action="ppaction://media"/>
            <a:extLst>
              <a:ext uri="{FF2B5EF4-FFF2-40B4-BE49-F238E27FC236}">
                <a16:creationId xmlns:a16="http://schemas.microsoft.com/office/drawing/2014/main" id="{6C67FC59-103B-3924-4F4D-5450AF3B9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" y="2656231"/>
            <a:ext cx="2284691" cy="1428089"/>
          </a:xfrm>
          <a:prstGeom prst="rect">
            <a:avLst/>
          </a:prstGeom>
        </p:spPr>
      </p:pic>
      <p:pic>
        <p:nvPicPr>
          <p:cNvPr id="14" name="Grafik 13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E9A7F96B-F0BA-36E7-C49F-D72758B9EF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"/>
          <a:stretch/>
        </p:blipFill>
        <p:spPr>
          <a:xfrm>
            <a:off x="2821305" y="2880604"/>
            <a:ext cx="9055736" cy="253828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CAC99F0-D534-77B9-8ECE-22B61003761D}"/>
              </a:ext>
            </a:extLst>
          </p:cNvPr>
          <p:cNvSpPr txBox="1"/>
          <p:nvPr/>
        </p:nvSpPr>
        <p:spPr>
          <a:xfrm>
            <a:off x="2770504" y="2321149"/>
            <a:ext cx="8527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Density in ped/m²</a:t>
            </a:r>
            <a:endParaRPr lang="en-US" sz="1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r>
              <a:rPr lang="en-US" sz="1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Short route                                    Medium route                               Long route</a:t>
            </a:r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8BC04E2-F7A9-E026-BF0E-AF2F2ED6A9E3}"/>
              </a:ext>
            </a:extLst>
          </p:cNvPr>
          <p:cNvSpPr txBox="1"/>
          <p:nvPr/>
        </p:nvSpPr>
        <p:spPr>
          <a:xfrm>
            <a:off x="2770504" y="5389469"/>
            <a:ext cx="9848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0.0                  0.5                    1.0                       0.5                    1.0                        0.5                   1.0</a:t>
            </a:r>
          </a:p>
          <a:p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Compliance rate</a:t>
            </a:r>
            <a:endParaRPr lang="de-DE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C034898-D7EB-BAF2-DF89-05A37C66C5AF}"/>
              </a:ext>
            </a:extLst>
          </p:cNvPr>
          <p:cNvSpPr txBox="1"/>
          <p:nvPr/>
        </p:nvSpPr>
        <p:spPr>
          <a:xfrm>
            <a:off x="2208023" y="505561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0.0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6FA2B1F-8512-34E2-40A8-61C11C1BCD84}"/>
              </a:ext>
            </a:extLst>
          </p:cNvPr>
          <p:cNvSpPr txBox="1"/>
          <p:nvPr/>
        </p:nvSpPr>
        <p:spPr>
          <a:xfrm>
            <a:off x="2208023" y="400913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1.0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93FC266-AB34-DDFC-3375-E8C6A636CFE0}"/>
              </a:ext>
            </a:extLst>
          </p:cNvPr>
          <p:cNvSpPr txBox="1"/>
          <p:nvPr/>
        </p:nvSpPr>
        <p:spPr>
          <a:xfrm>
            <a:off x="2208023" y="2962657"/>
            <a:ext cx="66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2.0</a:t>
            </a:r>
            <a:endParaRPr lang="de-DE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0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A1AE118-3AA6-C677-04BD-E2B53005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87713" y="252752"/>
            <a:ext cx="3518231" cy="249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6E78ED23-93BC-CB91-34DF-F16B3D1233C3}"/>
              </a:ext>
            </a:extLst>
          </p:cNvPr>
          <p:cNvSpPr/>
          <p:nvPr/>
        </p:nvSpPr>
        <p:spPr>
          <a:xfrm>
            <a:off x="2594154" y="920158"/>
            <a:ext cx="1670697" cy="16558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92D6B63-51AE-CBA4-E994-4566ECB9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5273" t="75471" r="8870" b="9143"/>
          <a:stretch/>
        </p:blipFill>
        <p:spPr>
          <a:xfrm>
            <a:off x="2622822" y="2154995"/>
            <a:ext cx="1613360" cy="38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A2E1878-8C62-DE8A-BA01-FA79993C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25810" y="276039"/>
            <a:ext cx="3518231" cy="249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304114C1-2CF5-01FA-7EA0-C2AB43EEF620}"/>
              </a:ext>
            </a:extLst>
          </p:cNvPr>
          <p:cNvSpPr/>
          <p:nvPr/>
        </p:nvSpPr>
        <p:spPr>
          <a:xfrm>
            <a:off x="8149514" y="2139028"/>
            <a:ext cx="1670697" cy="4404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8BBB5D0-5B45-8EE1-8EA8-1494C6F4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8340" y="3273173"/>
            <a:ext cx="3521267" cy="249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21164AE-EE94-FD09-21DE-D2C61EEA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90380" y="4216559"/>
            <a:ext cx="3518231" cy="249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C5591A0D-3549-37E4-D03D-76EC3FE9FE14}"/>
              </a:ext>
            </a:extLst>
          </p:cNvPr>
          <p:cNvSpPr/>
          <p:nvPr/>
        </p:nvSpPr>
        <p:spPr>
          <a:xfrm>
            <a:off x="3096821" y="4883964"/>
            <a:ext cx="1670697" cy="15731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6C0A2CB-6CD4-7139-1022-FA814B08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40237" y="3271686"/>
            <a:ext cx="3521267" cy="249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9F7FA99-C3D8-D145-E33F-9989A928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52277" y="4215073"/>
            <a:ext cx="3518231" cy="24922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A914EDED-8B15-2DC1-97F0-92C5B4B4D8E7}"/>
              </a:ext>
            </a:extLst>
          </p:cNvPr>
          <p:cNvSpPr/>
          <p:nvPr/>
        </p:nvSpPr>
        <p:spPr>
          <a:xfrm>
            <a:off x="8558971" y="6078062"/>
            <a:ext cx="1670697" cy="4404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2627B4FC-9ED2-03A4-B5FA-AEAFE05F92E4}"/>
              </a:ext>
            </a:extLst>
          </p:cNvPr>
          <p:cNvSpPr/>
          <p:nvPr/>
        </p:nvSpPr>
        <p:spPr>
          <a:xfrm>
            <a:off x="8558971" y="6078062"/>
            <a:ext cx="1670697" cy="4404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3F2BEFB-99E3-1509-6E25-54FE29F05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5273" t="75471" r="8870" b="9143"/>
          <a:stretch/>
        </p:blipFill>
        <p:spPr>
          <a:xfrm>
            <a:off x="8206851" y="2144391"/>
            <a:ext cx="1613360" cy="38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C385B9B-595C-6BD9-60A0-EB1521B5E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5273" t="75471" r="8870" b="9143"/>
          <a:stretch/>
        </p:blipFill>
        <p:spPr>
          <a:xfrm>
            <a:off x="8587639" y="6079916"/>
            <a:ext cx="1613360" cy="38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C2521D-43EB-6E3F-D555-E00E7669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5273" t="75471" r="8870" b="9143"/>
          <a:stretch/>
        </p:blipFill>
        <p:spPr>
          <a:xfrm>
            <a:off x="3068152" y="6079515"/>
            <a:ext cx="1613360" cy="3834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4ED759F9-A4F5-27B1-5BD2-D56753072B10}"/>
              </a:ext>
            </a:extLst>
          </p:cNvPr>
          <p:cNvSpPr txBox="1"/>
          <p:nvPr/>
        </p:nvSpPr>
        <p:spPr>
          <a:xfrm>
            <a:off x="2454197" y="2812031"/>
            <a:ext cx="644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Can appeal to fans’ “team spirit” foster compliance? (see [27])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A582AD-94ED-31BB-24C9-E715D6CD2B9C}"/>
              </a:ext>
            </a:extLst>
          </p:cNvPr>
          <p:cNvSpPr txBox="1"/>
          <p:nvPr/>
        </p:nvSpPr>
        <p:spPr>
          <a:xfrm>
            <a:off x="11576073" y="6359105"/>
            <a:ext cx="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F46C-0720-31FE-96A8-85B64461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Density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3" name="densityApp">
            <a:hlinkClick r:id="" action="ppaction://media"/>
            <a:extLst>
              <a:ext uri="{FF2B5EF4-FFF2-40B4-BE49-F238E27FC236}">
                <a16:creationId xmlns:a16="http://schemas.microsoft.com/office/drawing/2014/main" id="{1CA3854F-CFC9-403F-9582-DDC83EE122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97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89695"/>
            <a:ext cx="9914603" cy="51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3C1E-47AD-27CB-9942-56347E1F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1" y="365125"/>
            <a:ext cx="10515600" cy="1325563"/>
          </a:xfrm>
        </p:spPr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BB8BFE-FEB4-849D-1834-8D07CF077A5A}"/>
              </a:ext>
            </a:extLst>
          </p:cNvPr>
          <p:cNvSpPr txBox="1"/>
          <p:nvPr/>
        </p:nvSpPr>
        <p:spPr>
          <a:xfrm>
            <a:off x="361237" y="1533238"/>
            <a:ext cx="11513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 recommendation: every 2s possible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Short corridor: Corridor width = 1.75m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Inflows: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Bus arrivals: 60peds/min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Counterflow: 40peds/min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 distributions without recommendations: 49% short, 30% medium, 22% long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Route distribution when the long route is recommended:  25% short, 35% medium, 40% long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4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fik 88">
            <a:extLst>
              <a:ext uri="{FF2B5EF4-FFF2-40B4-BE49-F238E27FC236}">
                <a16:creationId xmlns:a16="http://schemas.microsoft.com/office/drawing/2014/main" id="{9A57E311-23DE-E3BA-E40D-6B56EB14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188455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9AB42CBD-F314-2E01-399F-E670AA63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49162" y="4615724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9BEC6D29-8FC5-3ECD-FC05-3C57C5B7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76165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5F18101A-2DA3-4D03-67DB-FA99BF6D66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8152" y="4626081"/>
            <a:ext cx="1638902" cy="12289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Participants ranked the attractiveness of the 3 routes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0B5BA-7D1D-D771-0B66-F2035FB859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5990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9517A82-7AFB-4C4A-1DE8-524BEB8C10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64062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71AD5D-0805-0AB7-DB83-0E757F5D93B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32293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A1636C4-90B8-784F-9C87-36FADB82B10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71644" y="2075917"/>
            <a:ext cx="1638902" cy="12233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A0CAEE2-C156-CC39-83D7-1CB4D4186514}"/>
              </a:ext>
            </a:extLst>
          </p:cNvPr>
          <p:cNvSpPr/>
          <p:nvPr/>
        </p:nvSpPr>
        <p:spPr>
          <a:xfrm>
            <a:off x="1563633" y="2388984"/>
            <a:ext cx="769357" cy="79107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78B90A83-F0AD-8D8A-E69C-447F110CE7D0}"/>
              </a:ext>
            </a:extLst>
          </p:cNvPr>
          <p:cNvSpPr/>
          <p:nvPr/>
        </p:nvSpPr>
        <p:spPr>
          <a:xfrm>
            <a:off x="4419121" y="2982290"/>
            <a:ext cx="722183" cy="1977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8D96A05-CA01-D590-5B22-016BA4480D5E}"/>
              </a:ext>
            </a:extLst>
          </p:cNvPr>
          <p:cNvSpPr/>
          <p:nvPr/>
        </p:nvSpPr>
        <p:spPr>
          <a:xfrm>
            <a:off x="7288338" y="2395566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B1A48665-02CF-0309-3AD3-6D8449DFFB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5990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261DB3B-FD77-E4FC-0841-BB43BF2A4E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64062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0203324-D21E-68C4-C0D1-C8D891DAC3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32293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520D53FC-F34A-864C-3D73-27258DC04A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71644" y="4849815"/>
            <a:ext cx="1638902" cy="122331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BE6B982D-CD57-9C2E-6AEE-EC566B55C834}"/>
              </a:ext>
            </a:extLst>
          </p:cNvPr>
          <p:cNvSpPr/>
          <p:nvPr/>
        </p:nvSpPr>
        <p:spPr>
          <a:xfrm>
            <a:off x="1563633" y="5162882"/>
            <a:ext cx="769357" cy="79107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E733DCCB-19B0-E1B7-E3AC-9B2E2FC3B2CF}"/>
              </a:ext>
            </a:extLst>
          </p:cNvPr>
          <p:cNvSpPr/>
          <p:nvPr/>
        </p:nvSpPr>
        <p:spPr>
          <a:xfrm>
            <a:off x="4419121" y="5756188"/>
            <a:ext cx="722183" cy="1977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A599DD3B-7A33-8E3C-40CC-332C35E9DFF0}"/>
              </a:ext>
            </a:extLst>
          </p:cNvPr>
          <p:cNvSpPr/>
          <p:nvPr/>
        </p:nvSpPr>
        <p:spPr>
          <a:xfrm>
            <a:off x="7288338" y="5169464"/>
            <a:ext cx="762192" cy="5867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F9013AA8-8412-8369-4C85-697589D1138B}"/>
              </a:ext>
            </a:extLst>
          </p:cNvPr>
          <p:cNvGrpSpPr/>
          <p:nvPr/>
        </p:nvGrpSpPr>
        <p:grpSpPr>
          <a:xfrm>
            <a:off x="2560907" y="2115285"/>
            <a:ext cx="355014" cy="1144581"/>
            <a:chOff x="2590800" y="1960880"/>
            <a:chExt cx="671897" cy="1378261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DC5D549-AABE-19E2-B899-7C69F5A2FA8D}"/>
                </a:ext>
              </a:extLst>
            </p:cNvPr>
            <p:cNvSpPr/>
            <p:nvPr/>
          </p:nvSpPr>
          <p:spPr>
            <a:xfrm>
              <a:off x="2590800" y="2164080"/>
              <a:ext cx="142240" cy="2231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368117D9-434D-6501-F6BD-1CF03E9065F1}"/>
                </a:ext>
              </a:extLst>
            </p:cNvPr>
            <p:cNvSpPr/>
            <p:nvPr/>
          </p:nvSpPr>
          <p:spPr>
            <a:xfrm>
              <a:off x="2722253" y="2017655"/>
              <a:ext cx="142240" cy="369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0A3013-1ACE-58AC-678F-BE37BA722A28}"/>
                </a:ext>
              </a:extLst>
            </p:cNvPr>
            <p:cNvSpPr/>
            <p:nvPr/>
          </p:nvSpPr>
          <p:spPr>
            <a:xfrm>
              <a:off x="2863081" y="2123440"/>
              <a:ext cx="142240" cy="263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3FC9227-EE7C-CC3B-8741-8AD87B30ED51}"/>
                </a:ext>
              </a:extLst>
            </p:cNvPr>
            <p:cNvSpPr/>
            <p:nvPr/>
          </p:nvSpPr>
          <p:spPr>
            <a:xfrm>
              <a:off x="2980256" y="2012575"/>
              <a:ext cx="142240" cy="375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7ED644-BC71-C96C-7A68-01E5D7B04612}"/>
                </a:ext>
              </a:extLst>
            </p:cNvPr>
            <p:cNvSpPr/>
            <p:nvPr/>
          </p:nvSpPr>
          <p:spPr>
            <a:xfrm>
              <a:off x="3121869" y="1960880"/>
              <a:ext cx="140828" cy="4256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013A8BEF-F769-4EE5-5480-AECC1C505DA1}"/>
                </a:ext>
              </a:extLst>
            </p:cNvPr>
            <p:cNvSpPr/>
            <p:nvPr/>
          </p:nvSpPr>
          <p:spPr>
            <a:xfrm>
              <a:off x="2590800" y="2605253"/>
              <a:ext cx="131453" cy="2617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87A66EA2-77D4-5F10-CBD7-70FBC2832567}"/>
                </a:ext>
              </a:extLst>
            </p:cNvPr>
            <p:cNvSpPr/>
            <p:nvPr/>
          </p:nvSpPr>
          <p:spPr>
            <a:xfrm>
              <a:off x="2722253" y="2497444"/>
              <a:ext cx="14224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80B84E52-FA6B-9737-2AB2-6F68ADEC1E8C}"/>
                </a:ext>
              </a:extLst>
            </p:cNvPr>
            <p:cNvSpPr/>
            <p:nvPr/>
          </p:nvSpPr>
          <p:spPr>
            <a:xfrm>
              <a:off x="2863081" y="2439783"/>
              <a:ext cx="146886" cy="4265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5FCCB7F5-4D4D-2B79-8A60-99E5C0678776}"/>
                </a:ext>
              </a:extLst>
            </p:cNvPr>
            <p:cNvSpPr/>
            <p:nvPr/>
          </p:nvSpPr>
          <p:spPr>
            <a:xfrm>
              <a:off x="2980256" y="2638788"/>
              <a:ext cx="161598" cy="224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04B110F-85D2-EB7B-68B6-C1EB43DFB83A}"/>
                </a:ext>
              </a:extLst>
            </p:cNvPr>
            <p:cNvSpPr/>
            <p:nvPr/>
          </p:nvSpPr>
          <p:spPr>
            <a:xfrm>
              <a:off x="3121869" y="2677160"/>
              <a:ext cx="133379" cy="1892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DE6FA153-C102-5DF9-635E-6EA6DE403BAD}"/>
                </a:ext>
              </a:extLst>
            </p:cNvPr>
            <p:cNvSpPr/>
            <p:nvPr/>
          </p:nvSpPr>
          <p:spPr>
            <a:xfrm>
              <a:off x="2598876" y="3066717"/>
              <a:ext cx="123377" cy="27153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CEF33A15-56CD-E91D-3A40-23D9CFF9BD44}"/>
                </a:ext>
              </a:extLst>
            </p:cNvPr>
            <p:cNvSpPr/>
            <p:nvPr/>
          </p:nvSpPr>
          <p:spPr>
            <a:xfrm>
              <a:off x="2722253" y="2968710"/>
              <a:ext cx="142240" cy="3693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5B8094F2-8C18-2D9E-A2E6-73D904D39F63}"/>
                </a:ext>
              </a:extLst>
            </p:cNvPr>
            <p:cNvSpPr/>
            <p:nvPr/>
          </p:nvSpPr>
          <p:spPr>
            <a:xfrm>
              <a:off x="2863081" y="3172093"/>
              <a:ext cx="123377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B14C0D5B-B1BA-75A1-D497-5EBF12006035}"/>
                </a:ext>
              </a:extLst>
            </p:cNvPr>
            <p:cNvSpPr/>
            <p:nvPr/>
          </p:nvSpPr>
          <p:spPr>
            <a:xfrm>
              <a:off x="2980256" y="3014614"/>
              <a:ext cx="141613" cy="324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EBD4D2B6-303A-6FBA-40A3-94BE4445592B}"/>
                </a:ext>
              </a:extLst>
            </p:cNvPr>
            <p:cNvSpPr/>
            <p:nvPr/>
          </p:nvSpPr>
          <p:spPr>
            <a:xfrm>
              <a:off x="3121869" y="3172092"/>
              <a:ext cx="133379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31A778B2-F159-D47D-3E48-E0AAA48B4B39}"/>
              </a:ext>
            </a:extLst>
          </p:cNvPr>
          <p:cNvGrpSpPr/>
          <p:nvPr/>
        </p:nvGrpSpPr>
        <p:grpSpPr>
          <a:xfrm flipH="1">
            <a:off x="5466661" y="4766686"/>
            <a:ext cx="355014" cy="1144581"/>
            <a:chOff x="2590800" y="1960880"/>
            <a:chExt cx="671897" cy="1378261"/>
          </a:xfrm>
        </p:grpSpPr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F06FA6D5-6B8C-1FB6-C505-08A20C633761}"/>
                </a:ext>
              </a:extLst>
            </p:cNvPr>
            <p:cNvSpPr/>
            <p:nvPr/>
          </p:nvSpPr>
          <p:spPr>
            <a:xfrm>
              <a:off x="2590800" y="2164080"/>
              <a:ext cx="142240" cy="2231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62531270-9E78-4C11-D895-973976586B29}"/>
                </a:ext>
              </a:extLst>
            </p:cNvPr>
            <p:cNvSpPr/>
            <p:nvPr/>
          </p:nvSpPr>
          <p:spPr>
            <a:xfrm>
              <a:off x="2722253" y="2017655"/>
              <a:ext cx="142240" cy="369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A2C34899-46E3-0BDA-32AE-AB432F4E4235}"/>
                </a:ext>
              </a:extLst>
            </p:cNvPr>
            <p:cNvSpPr/>
            <p:nvPr/>
          </p:nvSpPr>
          <p:spPr>
            <a:xfrm>
              <a:off x="2863081" y="2123440"/>
              <a:ext cx="142240" cy="263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FBB75129-84FF-6844-3CF3-8CB828D605A4}"/>
                </a:ext>
              </a:extLst>
            </p:cNvPr>
            <p:cNvSpPr/>
            <p:nvPr/>
          </p:nvSpPr>
          <p:spPr>
            <a:xfrm>
              <a:off x="2980256" y="2012575"/>
              <a:ext cx="142240" cy="375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4B9E8837-B041-C010-84C0-1EDA31FBDFCC}"/>
                </a:ext>
              </a:extLst>
            </p:cNvPr>
            <p:cNvSpPr/>
            <p:nvPr/>
          </p:nvSpPr>
          <p:spPr>
            <a:xfrm>
              <a:off x="3121869" y="1960880"/>
              <a:ext cx="140828" cy="4256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8FD496C3-564C-9169-BDDF-12163C2CEDAC}"/>
                </a:ext>
              </a:extLst>
            </p:cNvPr>
            <p:cNvSpPr/>
            <p:nvPr/>
          </p:nvSpPr>
          <p:spPr>
            <a:xfrm>
              <a:off x="2590800" y="2605253"/>
              <a:ext cx="131453" cy="2617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B8D1F93F-D76B-2AF3-AC7E-118441CE5586}"/>
                </a:ext>
              </a:extLst>
            </p:cNvPr>
            <p:cNvSpPr/>
            <p:nvPr/>
          </p:nvSpPr>
          <p:spPr>
            <a:xfrm>
              <a:off x="2722253" y="2497444"/>
              <a:ext cx="14224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C7A47858-DAB9-D5A0-C851-1076D51ABA89}"/>
                </a:ext>
              </a:extLst>
            </p:cNvPr>
            <p:cNvSpPr/>
            <p:nvPr/>
          </p:nvSpPr>
          <p:spPr>
            <a:xfrm>
              <a:off x="2863081" y="2439783"/>
              <a:ext cx="146886" cy="4265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A6B0CB1-0A73-850D-1DA5-3B49AD741934}"/>
                </a:ext>
              </a:extLst>
            </p:cNvPr>
            <p:cNvSpPr/>
            <p:nvPr/>
          </p:nvSpPr>
          <p:spPr>
            <a:xfrm>
              <a:off x="2980256" y="2638788"/>
              <a:ext cx="161598" cy="224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3471B550-3B2F-3FC9-3F0A-050F6BFD972D}"/>
                </a:ext>
              </a:extLst>
            </p:cNvPr>
            <p:cNvSpPr/>
            <p:nvPr/>
          </p:nvSpPr>
          <p:spPr>
            <a:xfrm>
              <a:off x="3121869" y="2677160"/>
              <a:ext cx="133379" cy="1892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74529106-7086-A18D-2824-08FF8E55832E}"/>
                </a:ext>
              </a:extLst>
            </p:cNvPr>
            <p:cNvSpPr/>
            <p:nvPr/>
          </p:nvSpPr>
          <p:spPr>
            <a:xfrm>
              <a:off x="2598876" y="3066717"/>
              <a:ext cx="123377" cy="27153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ECB74F2B-88E5-17FB-A682-414363D532E1}"/>
                </a:ext>
              </a:extLst>
            </p:cNvPr>
            <p:cNvSpPr/>
            <p:nvPr/>
          </p:nvSpPr>
          <p:spPr>
            <a:xfrm>
              <a:off x="2722253" y="2968710"/>
              <a:ext cx="142240" cy="3693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391DFB5E-4F53-614A-40FF-92C5AEAD7AA3}"/>
                </a:ext>
              </a:extLst>
            </p:cNvPr>
            <p:cNvSpPr/>
            <p:nvPr/>
          </p:nvSpPr>
          <p:spPr>
            <a:xfrm>
              <a:off x="2863081" y="3172093"/>
              <a:ext cx="123377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32CC8CE5-685B-5B2F-E0D7-B636291D3962}"/>
                </a:ext>
              </a:extLst>
            </p:cNvPr>
            <p:cNvSpPr/>
            <p:nvPr/>
          </p:nvSpPr>
          <p:spPr>
            <a:xfrm>
              <a:off x="2980256" y="3014614"/>
              <a:ext cx="141613" cy="324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9761D6C9-5DF8-7158-07B2-B28A0130EAE0}"/>
                </a:ext>
              </a:extLst>
            </p:cNvPr>
            <p:cNvSpPr/>
            <p:nvPr/>
          </p:nvSpPr>
          <p:spPr>
            <a:xfrm>
              <a:off x="3121869" y="3172092"/>
              <a:ext cx="133379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F86FC8A7-0A5E-5F35-30B1-A3095DCA9466}"/>
              </a:ext>
            </a:extLst>
          </p:cNvPr>
          <p:cNvGrpSpPr/>
          <p:nvPr/>
        </p:nvGrpSpPr>
        <p:grpSpPr>
          <a:xfrm flipH="1">
            <a:off x="8321646" y="2155272"/>
            <a:ext cx="355014" cy="1144581"/>
            <a:chOff x="2590800" y="1960880"/>
            <a:chExt cx="671897" cy="1378261"/>
          </a:xfrm>
        </p:grpSpPr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0A748C18-AEF3-638F-CB62-CBA7AC4627D5}"/>
                </a:ext>
              </a:extLst>
            </p:cNvPr>
            <p:cNvSpPr/>
            <p:nvPr/>
          </p:nvSpPr>
          <p:spPr>
            <a:xfrm>
              <a:off x="2590800" y="2164080"/>
              <a:ext cx="142240" cy="2231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237F1EE7-99D1-1749-FE42-DEE722EA9281}"/>
                </a:ext>
              </a:extLst>
            </p:cNvPr>
            <p:cNvSpPr/>
            <p:nvPr/>
          </p:nvSpPr>
          <p:spPr>
            <a:xfrm>
              <a:off x="2722253" y="2017655"/>
              <a:ext cx="142240" cy="369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81E8EA9E-2BB0-6A5E-F261-A5C001709F7C}"/>
                </a:ext>
              </a:extLst>
            </p:cNvPr>
            <p:cNvSpPr/>
            <p:nvPr/>
          </p:nvSpPr>
          <p:spPr>
            <a:xfrm>
              <a:off x="2863081" y="2123440"/>
              <a:ext cx="142240" cy="263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6375590A-6E6E-9681-1F9B-1AB39D5E3AEC}"/>
                </a:ext>
              </a:extLst>
            </p:cNvPr>
            <p:cNvSpPr/>
            <p:nvPr/>
          </p:nvSpPr>
          <p:spPr>
            <a:xfrm>
              <a:off x="2980256" y="2012575"/>
              <a:ext cx="142240" cy="375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6E470D93-FEBC-FAD9-27F5-A7DC6DDB9B4C}"/>
                </a:ext>
              </a:extLst>
            </p:cNvPr>
            <p:cNvSpPr/>
            <p:nvPr/>
          </p:nvSpPr>
          <p:spPr>
            <a:xfrm>
              <a:off x="3121869" y="1960880"/>
              <a:ext cx="140828" cy="4256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9964DF70-3D02-AF73-E1A0-1A31687FD78C}"/>
                </a:ext>
              </a:extLst>
            </p:cNvPr>
            <p:cNvSpPr/>
            <p:nvPr/>
          </p:nvSpPr>
          <p:spPr>
            <a:xfrm>
              <a:off x="2590800" y="2605253"/>
              <a:ext cx="131453" cy="2617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817B0587-B03C-9FD4-0DA8-AB64B6C1F1DE}"/>
                </a:ext>
              </a:extLst>
            </p:cNvPr>
            <p:cNvSpPr/>
            <p:nvPr/>
          </p:nvSpPr>
          <p:spPr>
            <a:xfrm>
              <a:off x="2722253" y="2497444"/>
              <a:ext cx="14224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ADD869BE-A689-B975-8A2A-A7E6A71DA7F8}"/>
                </a:ext>
              </a:extLst>
            </p:cNvPr>
            <p:cNvSpPr/>
            <p:nvPr/>
          </p:nvSpPr>
          <p:spPr>
            <a:xfrm>
              <a:off x="2863081" y="2439783"/>
              <a:ext cx="146886" cy="4265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7F664BAD-A821-B5AC-61BE-195372F33230}"/>
                </a:ext>
              </a:extLst>
            </p:cNvPr>
            <p:cNvSpPr/>
            <p:nvPr/>
          </p:nvSpPr>
          <p:spPr>
            <a:xfrm>
              <a:off x="2980256" y="2638788"/>
              <a:ext cx="161598" cy="224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EEC87D8A-6133-4BAD-4297-A09A3ED21B42}"/>
                </a:ext>
              </a:extLst>
            </p:cNvPr>
            <p:cNvSpPr/>
            <p:nvPr/>
          </p:nvSpPr>
          <p:spPr>
            <a:xfrm>
              <a:off x="3121869" y="2677160"/>
              <a:ext cx="133379" cy="1892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A86DCE96-03D4-74ED-DBA5-52A8A045EC5C}"/>
                </a:ext>
              </a:extLst>
            </p:cNvPr>
            <p:cNvSpPr/>
            <p:nvPr/>
          </p:nvSpPr>
          <p:spPr>
            <a:xfrm>
              <a:off x="2598876" y="3066717"/>
              <a:ext cx="123377" cy="27153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FA6D83E4-DB0C-2452-CD3B-6E6F88B07B89}"/>
                </a:ext>
              </a:extLst>
            </p:cNvPr>
            <p:cNvSpPr/>
            <p:nvPr/>
          </p:nvSpPr>
          <p:spPr>
            <a:xfrm>
              <a:off x="2722253" y="2968710"/>
              <a:ext cx="142240" cy="3693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CAC31BDC-7F78-D9A8-9E74-338501136A77}"/>
                </a:ext>
              </a:extLst>
            </p:cNvPr>
            <p:cNvSpPr/>
            <p:nvPr/>
          </p:nvSpPr>
          <p:spPr>
            <a:xfrm>
              <a:off x="2863081" y="3172093"/>
              <a:ext cx="123377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BBAB8418-C1B3-4BB8-09DF-214EAE81F999}"/>
                </a:ext>
              </a:extLst>
            </p:cNvPr>
            <p:cNvSpPr/>
            <p:nvPr/>
          </p:nvSpPr>
          <p:spPr>
            <a:xfrm>
              <a:off x="2980256" y="3014614"/>
              <a:ext cx="141613" cy="324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B7886956-A8CA-A82C-53D1-CAB40F7153DB}"/>
                </a:ext>
              </a:extLst>
            </p:cNvPr>
            <p:cNvSpPr/>
            <p:nvPr/>
          </p:nvSpPr>
          <p:spPr>
            <a:xfrm>
              <a:off x="3121869" y="3172092"/>
              <a:ext cx="133379" cy="1655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8CCA31DC-140F-11F9-C48F-FD9AE89F7B7C}"/>
              </a:ext>
            </a:extLst>
          </p:cNvPr>
          <p:cNvGrpSpPr/>
          <p:nvPr/>
        </p:nvGrpSpPr>
        <p:grpSpPr>
          <a:xfrm>
            <a:off x="5418084" y="2117150"/>
            <a:ext cx="372555" cy="1141277"/>
            <a:chOff x="5556382" y="2695861"/>
            <a:chExt cx="372555" cy="1141277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81E3D99C-B192-5AE7-ED80-99AA3EDC4697}"/>
                </a:ext>
              </a:extLst>
            </p:cNvPr>
            <p:cNvSpPr/>
            <p:nvPr/>
          </p:nvSpPr>
          <p:spPr>
            <a:xfrm flipH="1">
              <a:off x="5853781" y="3651111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hteck 155">
              <a:extLst>
                <a:ext uri="{FF2B5EF4-FFF2-40B4-BE49-F238E27FC236}">
                  <a16:creationId xmlns:a16="http://schemas.microsoft.com/office/drawing/2014/main" id="{6E7FB115-D660-F688-DAC3-40576FEA8709}"/>
                </a:ext>
              </a:extLst>
            </p:cNvPr>
            <p:cNvSpPr/>
            <p:nvPr/>
          </p:nvSpPr>
          <p:spPr>
            <a:xfrm flipH="1">
              <a:off x="5784324" y="3529512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2E0A2AD4-A974-23C7-1ED5-D91422EAFDD0}"/>
                </a:ext>
              </a:extLst>
            </p:cNvPr>
            <p:cNvSpPr/>
            <p:nvPr/>
          </p:nvSpPr>
          <p:spPr>
            <a:xfrm flipH="1">
              <a:off x="5709914" y="3617361"/>
              <a:ext cx="75156" cy="2185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F9858CD6-526D-A1F9-F760-883C1CD0AE28}"/>
                </a:ext>
              </a:extLst>
            </p:cNvPr>
            <p:cNvSpPr/>
            <p:nvPr/>
          </p:nvSpPr>
          <p:spPr>
            <a:xfrm flipH="1">
              <a:off x="5648002" y="3525293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A28FA0E7-3FEB-C954-D490-2381032F2DDF}"/>
                </a:ext>
              </a:extLst>
            </p:cNvPr>
            <p:cNvSpPr/>
            <p:nvPr/>
          </p:nvSpPr>
          <p:spPr>
            <a:xfrm flipH="1">
              <a:off x="5573923" y="3482363"/>
              <a:ext cx="74410" cy="353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EFD47A99-4010-9A82-C366-738957DB5A3E}"/>
                </a:ext>
              </a:extLst>
            </p:cNvPr>
            <p:cNvSpPr/>
            <p:nvPr/>
          </p:nvSpPr>
          <p:spPr>
            <a:xfrm flipH="1">
              <a:off x="5850425" y="3187060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1D06C180-AF33-9D92-7D08-EEB1FF480B96}"/>
                </a:ext>
              </a:extLst>
            </p:cNvPr>
            <p:cNvSpPr/>
            <p:nvPr/>
          </p:nvSpPr>
          <p:spPr>
            <a:xfrm flipH="1">
              <a:off x="5775269" y="3097530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7B0CB6FB-6AD1-9692-AE6A-92D5DFC87BD5}"/>
                </a:ext>
              </a:extLst>
            </p:cNvPr>
            <p:cNvSpPr/>
            <p:nvPr/>
          </p:nvSpPr>
          <p:spPr>
            <a:xfrm flipH="1">
              <a:off x="5698404" y="3049645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FA74D007-B157-AF96-B7BC-B3CFF9BE9482}"/>
                </a:ext>
              </a:extLst>
            </p:cNvPr>
            <p:cNvSpPr/>
            <p:nvPr/>
          </p:nvSpPr>
          <p:spPr>
            <a:xfrm flipH="1">
              <a:off x="5628718" y="3214910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C9171F89-2F98-AE8F-3281-346B5B9F405F}"/>
                </a:ext>
              </a:extLst>
            </p:cNvPr>
            <p:cNvSpPr/>
            <p:nvPr/>
          </p:nvSpPr>
          <p:spPr>
            <a:xfrm flipH="1">
              <a:off x="5568804" y="3246776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575F3F8B-EE9B-BCC8-3958-F8B54520D4C9}"/>
                </a:ext>
              </a:extLst>
            </p:cNvPr>
            <p:cNvSpPr/>
            <p:nvPr/>
          </p:nvSpPr>
          <p:spPr>
            <a:xfrm flipH="1">
              <a:off x="5838003" y="2777252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4CCF51A5-24F2-4CB6-D990-E93470D1884B}"/>
                </a:ext>
              </a:extLst>
            </p:cNvPr>
            <p:cNvSpPr/>
            <p:nvPr/>
          </p:nvSpPr>
          <p:spPr>
            <a:xfrm flipH="1">
              <a:off x="5762847" y="269586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8E1FB427-2107-0C61-14ED-D2DC915C861F}"/>
                </a:ext>
              </a:extLst>
            </p:cNvPr>
            <p:cNvSpPr/>
            <p:nvPr/>
          </p:nvSpPr>
          <p:spPr>
            <a:xfrm flipH="1">
              <a:off x="5698404" y="2864761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9D57C0D0-E8E4-FBA4-6916-3687F8A37B40}"/>
                </a:ext>
              </a:extLst>
            </p:cNvPr>
            <p:cNvSpPr/>
            <p:nvPr/>
          </p:nvSpPr>
          <p:spPr>
            <a:xfrm flipH="1">
              <a:off x="5626856" y="2733983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3AE01486-155C-5B04-607E-4DC329D1A5BF}"/>
                </a:ext>
              </a:extLst>
            </p:cNvPr>
            <p:cNvSpPr/>
            <p:nvPr/>
          </p:nvSpPr>
          <p:spPr>
            <a:xfrm flipH="1">
              <a:off x="5556382" y="2864761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36DF3BF0-BD66-25DE-F114-3C28DD81E721}"/>
              </a:ext>
            </a:extLst>
          </p:cNvPr>
          <p:cNvGrpSpPr/>
          <p:nvPr/>
        </p:nvGrpSpPr>
        <p:grpSpPr>
          <a:xfrm flipH="1">
            <a:off x="8316623" y="4781939"/>
            <a:ext cx="372555" cy="1141277"/>
            <a:chOff x="5556382" y="2695861"/>
            <a:chExt cx="372555" cy="1141277"/>
          </a:xfrm>
        </p:grpSpPr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EE4A21C1-EC74-F0C2-36F4-7C74D88FE621}"/>
                </a:ext>
              </a:extLst>
            </p:cNvPr>
            <p:cNvSpPr/>
            <p:nvPr/>
          </p:nvSpPr>
          <p:spPr>
            <a:xfrm flipH="1">
              <a:off x="5853781" y="3651111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8084B12F-4463-F726-D5DC-389D0706B07D}"/>
                </a:ext>
              </a:extLst>
            </p:cNvPr>
            <p:cNvSpPr/>
            <p:nvPr/>
          </p:nvSpPr>
          <p:spPr>
            <a:xfrm flipH="1">
              <a:off x="5784324" y="3529512"/>
              <a:ext cx="75156" cy="306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632C84DD-FCBB-2B9E-F207-66F5A654C8E0}"/>
                </a:ext>
              </a:extLst>
            </p:cNvPr>
            <p:cNvSpPr/>
            <p:nvPr/>
          </p:nvSpPr>
          <p:spPr>
            <a:xfrm flipH="1">
              <a:off x="5709914" y="3617361"/>
              <a:ext cx="75156" cy="2185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9BA19D94-8C10-9DA0-6BC2-D51209C1B991}"/>
                </a:ext>
              </a:extLst>
            </p:cNvPr>
            <p:cNvSpPr/>
            <p:nvPr/>
          </p:nvSpPr>
          <p:spPr>
            <a:xfrm flipH="1">
              <a:off x="5648002" y="3525293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4F45F131-B3CE-F49F-5F6A-17245A1630CE}"/>
                </a:ext>
              </a:extLst>
            </p:cNvPr>
            <p:cNvSpPr/>
            <p:nvPr/>
          </p:nvSpPr>
          <p:spPr>
            <a:xfrm flipH="1">
              <a:off x="5573923" y="3482363"/>
              <a:ext cx="74410" cy="353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E7E9D3E7-6EA5-2418-BDDF-9395F7F8164C}"/>
                </a:ext>
              </a:extLst>
            </p:cNvPr>
            <p:cNvSpPr/>
            <p:nvPr/>
          </p:nvSpPr>
          <p:spPr>
            <a:xfrm flipH="1">
              <a:off x="5850425" y="3187060"/>
              <a:ext cx="69457" cy="21735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8CFF3E17-AC78-05DD-B3F6-9AE2863AE5F6}"/>
                </a:ext>
              </a:extLst>
            </p:cNvPr>
            <p:cNvSpPr/>
            <p:nvPr/>
          </p:nvSpPr>
          <p:spPr>
            <a:xfrm flipH="1">
              <a:off x="5775269" y="3097530"/>
              <a:ext cx="75156" cy="306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56AB877D-354B-5B28-6A4F-D3E45EAFD4CA}"/>
                </a:ext>
              </a:extLst>
            </p:cNvPr>
            <p:cNvSpPr/>
            <p:nvPr/>
          </p:nvSpPr>
          <p:spPr>
            <a:xfrm flipH="1">
              <a:off x="5698404" y="3049645"/>
              <a:ext cx="77611" cy="354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2F1D9160-EF7E-03BA-E60B-14CF8ACDE0D7}"/>
                </a:ext>
              </a:extLst>
            </p:cNvPr>
            <p:cNvSpPr/>
            <p:nvPr/>
          </p:nvSpPr>
          <p:spPr>
            <a:xfrm flipH="1">
              <a:off x="5628718" y="3214910"/>
              <a:ext cx="85384" cy="1860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67FBBBBE-3CA8-F040-ABF6-BA89BD905162}"/>
                </a:ext>
              </a:extLst>
            </p:cNvPr>
            <p:cNvSpPr/>
            <p:nvPr/>
          </p:nvSpPr>
          <p:spPr>
            <a:xfrm flipH="1">
              <a:off x="5568804" y="3246776"/>
              <a:ext cx="70474" cy="1571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121E66C1-2F2F-2E71-75F1-DD69838408B3}"/>
                </a:ext>
              </a:extLst>
            </p:cNvPr>
            <p:cNvSpPr/>
            <p:nvPr/>
          </p:nvSpPr>
          <p:spPr>
            <a:xfrm flipH="1">
              <a:off x="5838003" y="2777252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1FDF0A30-B2B4-19DA-0266-DBB6E4148F3A}"/>
                </a:ext>
              </a:extLst>
            </p:cNvPr>
            <p:cNvSpPr/>
            <p:nvPr/>
          </p:nvSpPr>
          <p:spPr>
            <a:xfrm flipH="1">
              <a:off x="5762847" y="269586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B85D0A74-E220-A0DA-60D8-386A8506BC2C}"/>
                </a:ext>
              </a:extLst>
            </p:cNvPr>
            <p:cNvSpPr/>
            <p:nvPr/>
          </p:nvSpPr>
          <p:spPr>
            <a:xfrm flipH="1">
              <a:off x="5698404" y="2864761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FD1E8E7-C5CD-2887-DB17-4BF6D2657557}"/>
                </a:ext>
              </a:extLst>
            </p:cNvPr>
            <p:cNvSpPr/>
            <p:nvPr/>
          </p:nvSpPr>
          <p:spPr>
            <a:xfrm flipH="1">
              <a:off x="5626856" y="2733983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1BF4E3B7-33C0-B807-FF9A-D82D33AC881D}"/>
                </a:ext>
              </a:extLst>
            </p:cNvPr>
            <p:cNvSpPr/>
            <p:nvPr/>
          </p:nvSpPr>
          <p:spPr>
            <a:xfrm flipH="1">
              <a:off x="5556382" y="2864761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3D6A2C9A-AA43-FAA4-BCD1-D0C9422F1EC3}"/>
              </a:ext>
            </a:extLst>
          </p:cNvPr>
          <p:cNvGrpSpPr/>
          <p:nvPr/>
        </p:nvGrpSpPr>
        <p:grpSpPr>
          <a:xfrm>
            <a:off x="11253060" y="4733881"/>
            <a:ext cx="354977" cy="1199606"/>
            <a:chOff x="11253060" y="4032841"/>
            <a:chExt cx="354977" cy="1199606"/>
          </a:xfrm>
        </p:grpSpPr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87E7A89F-23D5-BBB8-A3BE-404651D74995}"/>
                </a:ext>
              </a:extLst>
            </p:cNvPr>
            <p:cNvSpPr/>
            <p:nvPr/>
          </p:nvSpPr>
          <p:spPr>
            <a:xfrm>
              <a:off x="11253060" y="504642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4167074F-7B8B-2F7F-85B4-B88C33A47481}"/>
                </a:ext>
              </a:extLst>
            </p:cNvPr>
            <p:cNvSpPr/>
            <p:nvPr/>
          </p:nvSpPr>
          <p:spPr>
            <a:xfrm>
              <a:off x="11322517" y="5137855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BA298DC9-D6DD-8EBE-E811-069551BC1FDC}"/>
                </a:ext>
              </a:extLst>
            </p:cNvPr>
            <p:cNvSpPr/>
            <p:nvPr/>
          </p:nvSpPr>
          <p:spPr>
            <a:xfrm>
              <a:off x="11396927" y="4869604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5E8DC11C-A52E-4942-9FD7-0BA07508A8AB}"/>
                </a:ext>
              </a:extLst>
            </p:cNvPr>
            <p:cNvSpPr/>
            <p:nvPr/>
          </p:nvSpPr>
          <p:spPr>
            <a:xfrm>
              <a:off x="11458839" y="4920602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27B0F1C2-739E-FDC8-FA34-9037FE353BA5}"/>
                </a:ext>
              </a:extLst>
            </p:cNvPr>
            <p:cNvSpPr/>
            <p:nvPr/>
          </p:nvSpPr>
          <p:spPr>
            <a:xfrm>
              <a:off x="11533664" y="5026050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6F1EB034-34D9-3139-C4B8-FF488E374C17}"/>
                </a:ext>
              </a:extLst>
            </p:cNvPr>
            <p:cNvSpPr/>
            <p:nvPr/>
          </p:nvSpPr>
          <p:spPr>
            <a:xfrm>
              <a:off x="11256959" y="417025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64B1D394-F3C8-1740-C6BF-CF8A99740EC0}"/>
                </a:ext>
              </a:extLst>
            </p:cNvPr>
            <p:cNvSpPr/>
            <p:nvPr/>
          </p:nvSpPr>
          <p:spPr>
            <a:xfrm>
              <a:off x="11326416" y="408072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FEE011F8-7A9A-43F1-F15F-026FAC5CFCA9}"/>
                </a:ext>
              </a:extLst>
            </p:cNvPr>
            <p:cNvSpPr/>
            <p:nvPr/>
          </p:nvSpPr>
          <p:spPr>
            <a:xfrm>
              <a:off x="11400826" y="403284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810EFDE-99D0-F367-910F-8C2F4770B324}"/>
                </a:ext>
              </a:extLst>
            </p:cNvPr>
            <p:cNvSpPr/>
            <p:nvPr/>
          </p:nvSpPr>
          <p:spPr>
            <a:xfrm>
              <a:off x="11462739" y="419810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65995167-D4AC-A740-5565-5EAD2321D058}"/>
                </a:ext>
              </a:extLst>
            </p:cNvPr>
            <p:cNvSpPr/>
            <p:nvPr/>
          </p:nvSpPr>
          <p:spPr>
            <a:xfrm>
              <a:off x="11537563" y="422997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D8602959-C6BF-D273-7AE8-D423DF70A929}"/>
                </a:ext>
              </a:extLst>
            </p:cNvPr>
            <p:cNvSpPr/>
            <p:nvPr/>
          </p:nvSpPr>
          <p:spPr>
            <a:xfrm>
              <a:off x="11257328" y="4550329"/>
              <a:ext cx="65189" cy="2254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44D86906-9F4C-5413-700E-9E3883A0EE1A}"/>
                </a:ext>
              </a:extLst>
            </p:cNvPr>
            <p:cNvSpPr/>
            <p:nvPr/>
          </p:nvSpPr>
          <p:spPr>
            <a:xfrm>
              <a:off x="11322517" y="4468938"/>
              <a:ext cx="75156" cy="3067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49A3F5C1-20DA-B04F-7BA3-4B79E5E4E274}"/>
                </a:ext>
              </a:extLst>
            </p:cNvPr>
            <p:cNvSpPr/>
            <p:nvPr/>
          </p:nvSpPr>
          <p:spPr>
            <a:xfrm>
              <a:off x="11396927" y="4637838"/>
              <a:ext cx="65189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DBEA04D2-B024-3A50-29E6-EAA27702465A}"/>
                </a:ext>
              </a:extLst>
            </p:cNvPr>
            <p:cNvSpPr/>
            <p:nvPr/>
          </p:nvSpPr>
          <p:spPr>
            <a:xfrm>
              <a:off x="11458839" y="4507060"/>
              <a:ext cx="74825" cy="2695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hteck 201">
              <a:extLst>
                <a:ext uri="{FF2B5EF4-FFF2-40B4-BE49-F238E27FC236}">
                  <a16:creationId xmlns:a16="http://schemas.microsoft.com/office/drawing/2014/main" id="{05C0CD9D-49F3-9F47-522B-9356559F1103}"/>
                </a:ext>
              </a:extLst>
            </p:cNvPr>
            <p:cNvSpPr/>
            <p:nvPr/>
          </p:nvSpPr>
          <p:spPr>
            <a:xfrm>
              <a:off x="11533664" y="4637838"/>
              <a:ext cx="70474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B427B2A4-9EEF-8AEA-45D0-0A7065E732F1}"/>
              </a:ext>
            </a:extLst>
          </p:cNvPr>
          <p:cNvGrpSpPr/>
          <p:nvPr/>
        </p:nvGrpSpPr>
        <p:grpSpPr>
          <a:xfrm flipH="1">
            <a:off x="11203292" y="2072001"/>
            <a:ext cx="354977" cy="1199606"/>
            <a:chOff x="11253060" y="4032841"/>
            <a:chExt cx="354977" cy="1199606"/>
          </a:xfrm>
        </p:grpSpPr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AE4D3211-7288-0811-F542-79F8A6FB355E}"/>
                </a:ext>
              </a:extLst>
            </p:cNvPr>
            <p:cNvSpPr/>
            <p:nvPr/>
          </p:nvSpPr>
          <p:spPr>
            <a:xfrm>
              <a:off x="11253060" y="504642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Rechteck 205">
              <a:extLst>
                <a:ext uri="{FF2B5EF4-FFF2-40B4-BE49-F238E27FC236}">
                  <a16:creationId xmlns:a16="http://schemas.microsoft.com/office/drawing/2014/main" id="{0E0DAECD-8BFB-1D2B-2BED-D345BD475DFC}"/>
                </a:ext>
              </a:extLst>
            </p:cNvPr>
            <p:cNvSpPr/>
            <p:nvPr/>
          </p:nvSpPr>
          <p:spPr>
            <a:xfrm>
              <a:off x="11322517" y="5137855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Rechteck 206">
              <a:extLst>
                <a:ext uri="{FF2B5EF4-FFF2-40B4-BE49-F238E27FC236}">
                  <a16:creationId xmlns:a16="http://schemas.microsoft.com/office/drawing/2014/main" id="{95C06EE4-99A0-2554-53AA-AD82A136AACA}"/>
                </a:ext>
              </a:extLst>
            </p:cNvPr>
            <p:cNvSpPr/>
            <p:nvPr/>
          </p:nvSpPr>
          <p:spPr>
            <a:xfrm>
              <a:off x="11396927" y="4869604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Rechteck 207">
              <a:extLst>
                <a:ext uri="{FF2B5EF4-FFF2-40B4-BE49-F238E27FC236}">
                  <a16:creationId xmlns:a16="http://schemas.microsoft.com/office/drawing/2014/main" id="{46BA5713-46F9-1074-FF47-0E79626D4871}"/>
                </a:ext>
              </a:extLst>
            </p:cNvPr>
            <p:cNvSpPr/>
            <p:nvPr/>
          </p:nvSpPr>
          <p:spPr>
            <a:xfrm>
              <a:off x="11458839" y="4920602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378B87B9-757C-485C-D360-353F929272BD}"/>
                </a:ext>
              </a:extLst>
            </p:cNvPr>
            <p:cNvSpPr/>
            <p:nvPr/>
          </p:nvSpPr>
          <p:spPr>
            <a:xfrm>
              <a:off x="11533664" y="5026050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4194ED4A-CCF7-1C4A-FC70-90E21FA7A140}"/>
                </a:ext>
              </a:extLst>
            </p:cNvPr>
            <p:cNvSpPr/>
            <p:nvPr/>
          </p:nvSpPr>
          <p:spPr>
            <a:xfrm>
              <a:off x="11256959" y="417025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F19425F8-25E4-371C-5B4D-37EF43D207A1}"/>
                </a:ext>
              </a:extLst>
            </p:cNvPr>
            <p:cNvSpPr/>
            <p:nvPr/>
          </p:nvSpPr>
          <p:spPr>
            <a:xfrm>
              <a:off x="11326416" y="408072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2" name="Rechteck 211">
              <a:extLst>
                <a:ext uri="{FF2B5EF4-FFF2-40B4-BE49-F238E27FC236}">
                  <a16:creationId xmlns:a16="http://schemas.microsoft.com/office/drawing/2014/main" id="{4B304F49-7CE6-CA65-7001-77A3DB8AF7B6}"/>
                </a:ext>
              </a:extLst>
            </p:cNvPr>
            <p:cNvSpPr/>
            <p:nvPr/>
          </p:nvSpPr>
          <p:spPr>
            <a:xfrm>
              <a:off x="11400826" y="403284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C3F2F71E-3EE6-AC09-9990-C80C42187CB0}"/>
                </a:ext>
              </a:extLst>
            </p:cNvPr>
            <p:cNvSpPr/>
            <p:nvPr/>
          </p:nvSpPr>
          <p:spPr>
            <a:xfrm>
              <a:off x="11462739" y="419810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B3D07314-DCE6-E563-8447-768AFD15A466}"/>
                </a:ext>
              </a:extLst>
            </p:cNvPr>
            <p:cNvSpPr/>
            <p:nvPr/>
          </p:nvSpPr>
          <p:spPr>
            <a:xfrm>
              <a:off x="11537563" y="422997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33250260-031B-2DB2-8F56-53254D60CACD}"/>
                </a:ext>
              </a:extLst>
            </p:cNvPr>
            <p:cNvSpPr/>
            <p:nvPr/>
          </p:nvSpPr>
          <p:spPr>
            <a:xfrm>
              <a:off x="11257328" y="4550329"/>
              <a:ext cx="65189" cy="2254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E519A8AC-4749-38AD-9257-44137C1D560B}"/>
                </a:ext>
              </a:extLst>
            </p:cNvPr>
            <p:cNvSpPr/>
            <p:nvPr/>
          </p:nvSpPr>
          <p:spPr>
            <a:xfrm>
              <a:off x="11322517" y="4468938"/>
              <a:ext cx="75156" cy="3067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hteck 216">
              <a:extLst>
                <a:ext uri="{FF2B5EF4-FFF2-40B4-BE49-F238E27FC236}">
                  <a16:creationId xmlns:a16="http://schemas.microsoft.com/office/drawing/2014/main" id="{E986049C-1414-3339-7171-E1ADEFCEBE98}"/>
                </a:ext>
              </a:extLst>
            </p:cNvPr>
            <p:cNvSpPr/>
            <p:nvPr/>
          </p:nvSpPr>
          <p:spPr>
            <a:xfrm>
              <a:off x="11396927" y="4637838"/>
              <a:ext cx="65189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hteck 217">
              <a:extLst>
                <a:ext uri="{FF2B5EF4-FFF2-40B4-BE49-F238E27FC236}">
                  <a16:creationId xmlns:a16="http://schemas.microsoft.com/office/drawing/2014/main" id="{C5E001AD-3231-CD89-3853-07D04020D6F4}"/>
                </a:ext>
              </a:extLst>
            </p:cNvPr>
            <p:cNvSpPr/>
            <p:nvPr/>
          </p:nvSpPr>
          <p:spPr>
            <a:xfrm>
              <a:off x="11458839" y="4507060"/>
              <a:ext cx="74825" cy="2695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hteck 218">
              <a:extLst>
                <a:ext uri="{FF2B5EF4-FFF2-40B4-BE49-F238E27FC236}">
                  <a16:creationId xmlns:a16="http://schemas.microsoft.com/office/drawing/2014/main" id="{428C5763-7B3E-5E19-7115-6DC9DDA4807B}"/>
                </a:ext>
              </a:extLst>
            </p:cNvPr>
            <p:cNvSpPr/>
            <p:nvPr/>
          </p:nvSpPr>
          <p:spPr>
            <a:xfrm>
              <a:off x="11533664" y="4637838"/>
              <a:ext cx="70474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01A5AF81-2D36-3AF1-307C-835A3328B42E}"/>
              </a:ext>
            </a:extLst>
          </p:cNvPr>
          <p:cNvGrpSpPr/>
          <p:nvPr/>
        </p:nvGrpSpPr>
        <p:grpSpPr>
          <a:xfrm flipH="1">
            <a:off x="2577633" y="4723399"/>
            <a:ext cx="354977" cy="1199606"/>
            <a:chOff x="11253060" y="4032841"/>
            <a:chExt cx="354977" cy="1199606"/>
          </a:xfrm>
        </p:grpSpPr>
        <p:sp>
          <p:nvSpPr>
            <p:cNvPr id="221" name="Rechteck 220">
              <a:extLst>
                <a:ext uri="{FF2B5EF4-FFF2-40B4-BE49-F238E27FC236}">
                  <a16:creationId xmlns:a16="http://schemas.microsoft.com/office/drawing/2014/main" id="{354B23AC-208D-4905-D56C-E12804F4BA05}"/>
                </a:ext>
              </a:extLst>
            </p:cNvPr>
            <p:cNvSpPr/>
            <p:nvPr/>
          </p:nvSpPr>
          <p:spPr>
            <a:xfrm>
              <a:off x="11253060" y="5046420"/>
              <a:ext cx="75156" cy="185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41CD2EBF-0450-983C-E6D8-5C6E907F8A6F}"/>
                </a:ext>
              </a:extLst>
            </p:cNvPr>
            <p:cNvSpPr/>
            <p:nvPr/>
          </p:nvSpPr>
          <p:spPr>
            <a:xfrm>
              <a:off x="11322517" y="5137855"/>
              <a:ext cx="74410" cy="936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hteck 222">
              <a:extLst>
                <a:ext uri="{FF2B5EF4-FFF2-40B4-BE49-F238E27FC236}">
                  <a16:creationId xmlns:a16="http://schemas.microsoft.com/office/drawing/2014/main" id="{315287FE-2EC4-0B8E-F168-72C9DE244026}"/>
                </a:ext>
              </a:extLst>
            </p:cNvPr>
            <p:cNvSpPr/>
            <p:nvPr/>
          </p:nvSpPr>
          <p:spPr>
            <a:xfrm>
              <a:off x="11396927" y="4869604"/>
              <a:ext cx="75156" cy="3615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143AE001-FAFD-C942-39C0-FFE0F6ECB8E7}"/>
                </a:ext>
              </a:extLst>
            </p:cNvPr>
            <p:cNvSpPr/>
            <p:nvPr/>
          </p:nvSpPr>
          <p:spPr>
            <a:xfrm>
              <a:off x="11458839" y="4920602"/>
              <a:ext cx="75156" cy="311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hteck 224">
              <a:extLst>
                <a:ext uri="{FF2B5EF4-FFF2-40B4-BE49-F238E27FC236}">
                  <a16:creationId xmlns:a16="http://schemas.microsoft.com/office/drawing/2014/main" id="{BC0763A7-C4F4-7976-9CB6-97E488100756}"/>
                </a:ext>
              </a:extLst>
            </p:cNvPr>
            <p:cNvSpPr/>
            <p:nvPr/>
          </p:nvSpPr>
          <p:spPr>
            <a:xfrm>
              <a:off x="11533664" y="5026050"/>
              <a:ext cx="69042" cy="205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D6CF4D7B-AA8B-3DB7-A66F-BDCDBDB994A1}"/>
                </a:ext>
              </a:extLst>
            </p:cNvPr>
            <p:cNvSpPr/>
            <p:nvPr/>
          </p:nvSpPr>
          <p:spPr>
            <a:xfrm>
              <a:off x="11256959" y="417025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F32AB5B4-C9E7-1CB5-DCC2-53E8F952CACE}"/>
                </a:ext>
              </a:extLst>
            </p:cNvPr>
            <p:cNvSpPr/>
            <p:nvPr/>
          </p:nvSpPr>
          <p:spPr>
            <a:xfrm>
              <a:off x="11326416" y="408072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hteck 227">
              <a:extLst>
                <a:ext uri="{FF2B5EF4-FFF2-40B4-BE49-F238E27FC236}">
                  <a16:creationId xmlns:a16="http://schemas.microsoft.com/office/drawing/2014/main" id="{AE68E58B-7B3B-A6F3-D184-CA2817AB5FB1}"/>
                </a:ext>
              </a:extLst>
            </p:cNvPr>
            <p:cNvSpPr/>
            <p:nvPr/>
          </p:nvSpPr>
          <p:spPr>
            <a:xfrm>
              <a:off x="11400826" y="403284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07A6474D-FB0F-CBC1-D362-707A243830CD}"/>
                </a:ext>
              </a:extLst>
            </p:cNvPr>
            <p:cNvSpPr/>
            <p:nvPr/>
          </p:nvSpPr>
          <p:spPr>
            <a:xfrm>
              <a:off x="11462739" y="419810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Rechteck 229">
              <a:extLst>
                <a:ext uri="{FF2B5EF4-FFF2-40B4-BE49-F238E27FC236}">
                  <a16:creationId xmlns:a16="http://schemas.microsoft.com/office/drawing/2014/main" id="{185CD54B-5529-5836-BEA9-2BB1BCBB92D7}"/>
                </a:ext>
              </a:extLst>
            </p:cNvPr>
            <p:cNvSpPr/>
            <p:nvPr/>
          </p:nvSpPr>
          <p:spPr>
            <a:xfrm>
              <a:off x="11537563" y="422997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AC1D61EA-A265-9B0E-FC2D-8E10D26241B9}"/>
                </a:ext>
              </a:extLst>
            </p:cNvPr>
            <p:cNvSpPr/>
            <p:nvPr/>
          </p:nvSpPr>
          <p:spPr>
            <a:xfrm>
              <a:off x="11257328" y="4550329"/>
              <a:ext cx="65189" cy="2254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hteck 231">
              <a:extLst>
                <a:ext uri="{FF2B5EF4-FFF2-40B4-BE49-F238E27FC236}">
                  <a16:creationId xmlns:a16="http://schemas.microsoft.com/office/drawing/2014/main" id="{1B33BD11-BFED-F7E1-2AE8-BD134009EEC3}"/>
                </a:ext>
              </a:extLst>
            </p:cNvPr>
            <p:cNvSpPr/>
            <p:nvPr/>
          </p:nvSpPr>
          <p:spPr>
            <a:xfrm>
              <a:off x="11322517" y="4468938"/>
              <a:ext cx="75156" cy="3067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D432B058-1720-57D9-7F55-564F51EB7B4A}"/>
                </a:ext>
              </a:extLst>
            </p:cNvPr>
            <p:cNvSpPr/>
            <p:nvPr/>
          </p:nvSpPr>
          <p:spPr>
            <a:xfrm>
              <a:off x="11396927" y="4637838"/>
              <a:ext cx="65189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5D83179B-D7FE-74D0-05DE-9B0D0F1F939B}"/>
                </a:ext>
              </a:extLst>
            </p:cNvPr>
            <p:cNvSpPr/>
            <p:nvPr/>
          </p:nvSpPr>
          <p:spPr>
            <a:xfrm>
              <a:off x="11458839" y="4507060"/>
              <a:ext cx="74825" cy="2695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hteck 234">
              <a:extLst>
                <a:ext uri="{FF2B5EF4-FFF2-40B4-BE49-F238E27FC236}">
                  <a16:creationId xmlns:a16="http://schemas.microsoft.com/office/drawing/2014/main" id="{D3B5BBDC-70B9-1DF8-DFF7-478A12B3A290}"/>
                </a:ext>
              </a:extLst>
            </p:cNvPr>
            <p:cNvSpPr/>
            <p:nvPr/>
          </p:nvSpPr>
          <p:spPr>
            <a:xfrm>
              <a:off x="11533664" y="4637838"/>
              <a:ext cx="70474" cy="137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6" name="Textfeld 235">
            <a:extLst>
              <a:ext uri="{FF2B5EF4-FFF2-40B4-BE49-F238E27FC236}">
                <a16:creationId xmlns:a16="http://schemas.microsoft.com/office/drawing/2014/main" id="{87FF3DF5-7E69-FDDE-37FA-7D5BF30DE1BD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5-point scale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86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65E92-4081-A3D5-0943-23B4C8A3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 Wallis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F8DA2D3-BE11-731B-467F-ABF839275365}"/>
              </a:ext>
            </a:extLst>
          </p:cNvPr>
          <p:cNvSpPr txBox="1"/>
          <p:nvPr/>
        </p:nvSpPr>
        <p:spPr>
          <a:xfrm>
            <a:off x="361237" y="1533238"/>
            <a:ext cx="1151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C6D659-A648-7A84-9169-2E381F75F5D1}"/>
              </a:ext>
            </a:extLst>
          </p:cNvPr>
          <p:cNvSpPr txBox="1"/>
          <p:nvPr/>
        </p:nvSpPr>
        <p:spPr>
          <a:xfrm>
            <a:off x="1088279" y="3015804"/>
            <a:ext cx="4917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Kruskal–Wallis test by ranks  “one-way ANOVA on ranks [1]”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non-parametric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whether samples originate from the same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extends the Mann–Whitney U test</a:t>
            </a:r>
          </a:p>
          <a:p>
            <a:r>
              <a:rPr lang="en-US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for comparing two or more independent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equal or different sample sizes.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Grafik 7" descr="Ein Bild, das Text, Zahl, Software, Schrift enthält.&#10;&#10;Automatisch generierte Beschreibung">
            <a:extLst>
              <a:ext uri="{FF2B5EF4-FFF2-40B4-BE49-F238E27FC236}">
                <a16:creationId xmlns:a16="http://schemas.microsoft.com/office/drawing/2014/main" id="{8FEC4AB9-25E9-2C81-1E13-8392F7993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58786" r="45250" b="8714"/>
          <a:stretch/>
        </p:blipFill>
        <p:spPr>
          <a:xfrm>
            <a:off x="5803679" y="2904521"/>
            <a:ext cx="6071161" cy="31330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E274E4-A1C3-242C-8699-73CDBB28A689}"/>
              </a:ext>
            </a:extLst>
          </p:cNvPr>
          <p:cNvSpPr txBox="1"/>
          <p:nvPr/>
        </p:nvSpPr>
        <p:spPr>
          <a:xfrm>
            <a:off x="838200" y="1367522"/>
            <a:ext cx="9443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H_0: T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he mean ranks ( ~ “medians”) are equal across </a:t>
            </a:r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3+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populations.</a:t>
            </a:r>
          </a:p>
          <a:p>
            <a:endParaRPr lang="en-US" b="1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The smaller the p value, the more likely the null hypothesis must be rejected.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“ p &lt; 0.05 “ -&gt; reject H_O -&gt; “The mean ranks are equal” is false -&gt; difference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“ p &gt;= 0.05 “ -&gt; confirm H_O -&gt; “The mean ranks are equal” is true -&gt; no difference</a:t>
            </a:r>
          </a:p>
          <a:p>
            <a:endParaRPr lang="en-US" b="1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286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26A1B8F5-A78A-F983-937A-3AA5CF96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25000"/>
          <a:stretch>
            <a:fillRect/>
          </a:stretch>
        </p:blipFill>
        <p:spPr>
          <a:xfrm>
            <a:off x="11077214" y="3336884"/>
            <a:ext cx="1100535" cy="9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75D4A48A-A8D7-6559-E834-F19C5F4689C4}"/>
              </a:ext>
            </a:extLst>
          </p:cNvPr>
          <p:cNvSpPr/>
          <p:nvPr/>
        </p:nvSpPr>
        <p:spPr>
          <a:xfrm>
            <a:off x="8905558" y="2612975"/>
            <a:ext cx="691316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E8FE5BB0-B8B3-8095-FF92-552B6EC07F8A}"/>
              </a:ext>
            </a:extLst>
          </p:cNvPr>
          <p:cNvSpPr/>
          <p:nvPr/>
        </p:nvSpPr>
        <p:spPr>
          <a:xfrm>
            <a:off x="8905558" y="2454454"/>
            <a:ext cx="2396490" cy="6953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3401BE16-828E-F715-0BB6-1572551ABB83}"/>
              </a:ext>
            </a:extLst>
          </p:cNvPr>
          <p:cNvSpPr/>
          <p:nvPr/>
        </p:nvSpPr>
        <p:spPr>
          <a:xfrm>
            <a:off x="8129139" y="3418260"/>
            <a:ext cx="1334302" cy="80528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1757AAB-BEA3-B902-78C5-D4BCB55CAAC9}"/>
              </a:ext>
            </a:extLst>
          </p:cNvPr>
          <p:cNvSpPr/>
          <p:nvPr/>
        </p:nvSpPr>
        <p:spPr>
          <a:xfrm>
            <a:off x="8905558" y="4621960"/>
            <a:ext cx="2396490" cy="5643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9B93CCAD-D99B-092F-CD21-1B2217DA7CEF}"/>
              </a:ext>
            </a:extLst>
          </p:cNvPr>
          <p:cNvSpPr/>
          <p:nvPr/>
        </p:nvSpPr>
        <p:spPr>
          <a:xfrm>
            <a:off x="10615986" y="2612975"/>
            <a:ext cx="686063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39DCF3BB-5B64-F9BA-A100-182AE8525A5B}"/>
              </a:ext>
            </a:extLst>
          </p:cNvPr>
          <p:cNvSpPr/>
          <p:nvPr/>
        </p:nvSpPr>
        <p:spPr>
          <a:xfrm>
            <a:off x="11095073" y="3605314"/>
            <a:ext cx="455974" cy="5368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83FE9A0-0300-8016-2C54-6E537E390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673400">
            <a:off x="7546204" y="3993201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9235D231-70D0-E2BE-18B7-F4A0034B026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415639" y="2153265"/>
            <a:ext cx="1044853" cy="10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E68FA53-7663-7E0F-A224-A6A20606A12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607378" y="4202408"/>
            <a:ext cx="1067440" cy="107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BE3A7A3-88CD-E0E1-5238-3BF48D5C95CF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66C242-56BA-8607-C264-015A9DF09FA4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193EB-C2DB-8115-8D88-4EDA41CCB71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40CA44-BE3A-432C-1909-4B3378A0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A3C995-A20D-F9F3-F194-D51BFE2E629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96189" y="3145603"/>
            <a:ext cx="1067440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0A45CD-67A9-3517-48C0-35761C558B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050800">
            <a:off x="6530587" y="4046647"/>
            <a:ext cx="530569" cy="474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2A7929-4CC1-8F80-CE9B-68716A6F0809}"/>
              </a:ext>
            </a:extLst>
          </p:cNvPr>
          <p:cNvGrpSpPr/>
          <p:nvPr/>
        </p:nvGrpSpPr>
        <p:grpSpPr>
          <a:xfrm>
            <a:off x="8461469" y="3018502"/>
            <a:ext cx="1004231" cy="942790"/>
            <a:chOff x="8461469" y="3018502"/>
            <a:chExt cx="1004231" cy="942790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426D9C1-44EA-C115-8241-DEADB9D349BA}"/>
                </a:ext>
              </a:extLst>
            </p:cNvPr>
            <p:cNvSpPr/>
            <p:nvPr/>
          </p:nvSpPr>
          <p:spPr>
            <a:xfrm>
              <a:off x="8461469" y="3697131"/>
              <a:ext cx="785640" cy="26416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0B50A4B-09C8-F2CD-C17C-F75A17EDD3DA}"/>
                </a:ext>
              </a:extLst>
            </p:cNvPr>
            <p:cNvSpPr/>
            <p:nvPr/>
          </p:nvSpPr>
          <p:spPr>
            <a:xfrm rot="16200000" flipV="1">
              <a:off x="8794160" y="3289751"/>
              <a:ext cx="942789" cy="400291"/>
            </a:xfrm>
            <a:custGeom>
              <a:avLst>
                <a:gd name="f0" fmla="val 16304"/>
                <a:gd name="f1" fmla="val 454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3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8E9B76C-39DC-E724-01E6-1D0A06F81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4"/>
          <a:stretch/>
        </p:blipFill>
        <p:spPr bwMode="auto">
          <a:xfrm>
            <a:off x="245313" y="881697"/>
            <a:ext cx="11701373" cy="25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59241E8-F807-A651-AD20-0D578E62667E}"/>
              </a:ext>
            </a:extLst>
          </p:cNvPr>
          <p:cNvSpPr txBox="1"/>
          <p:nvPr/>
        </p:nvSpPr>
        <p:spPr>
          <a:xfrm>
            <a:off x="2885913" y="5123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H_0: T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he mean ranks are equal across </a:t>
            </a:r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3+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populations.</a:t>
            </a:r>
          </a:p>
        </p:txBody>
      </p:sp>
    </p:spTree>
    <p:extLst>
      <p:ext uri="{BB962C8B-B14F-4D97-AF65-F5344CB8AC3E}">
        <p14:creationId xmlns:p14="http://schemas.microsoft.com/office/powerpoint/2010/main" val="1470394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There is no ideal message 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2DB3716-D1E2-D0AA-9A5B-EBA7CA99980C}"/>
              </a:ext>
            </a:extLst>
          </p:cNvPr>
          <p:cNvSpPr txBox="1"/>
          <p:nvPr/>
        </p:nvSpPr>
        <p:spPr>
          <a:xfrm>
            <a:off x="361237" y="4259434"/>
            <a:ext cx="150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Control group</a:t>
            </a:r>
          </a:p>
        </p:txBody>
      </p: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87159BEE-B3BA-9391-C1E1-78F174087F02}"/>
              </a:ext>
            </a:extLst>
          </p:cNvPr>
          <p:cNvGraphicFramePr>
            <a:graphicFrameLocks noGrp="1"/>
          </p:cNvGraphicFramePr>
          <p:nvPr/>
        </p:nvGraphicFramePr>
        <p:xfrm>
          <a:off x="1938514" y="4693033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F72CCA84-CB9D-E770-6B5B-B342BFE7806F}"/>
              </a:ext>
            </a:extLst>
          </p:cNvPr>
          <p:cNvGraphicFramePr>
            <a:graphicFrameLocks noGrp="1"/>
          </p:cNvGraphicFramePr>
          <p:nvPr/>
        </p:nvGraphicFramePr>
        <p:xfrm>
          <a:off x="5941203" y="4693033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B65A27E9-FD3F-58AC-4D16-63C09B935C49}"/>
              </a:ext>
            </a:extLst>
          </p:cNvPr>
          <p:cNvGraphicFramePr>
            <a:graphicFrameLocks noGrp="1"/>
          </p:cNvGraphicFramePr>
          <p:nvPr/>
        </p:nvGraphicFramePr>
        <p:xfrm>
          <a:off x="9702428" y="4694780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sp>
        <p:nvSpPr>
          <p:cNvPr id="43" name="Textfeld 42">
            <a:extLst>
              <a:ext uri="{FF2B5EF4-FFF2-40B4-BE49-F238E27FC236}">
                <a16:creationId xmlns:a16="http://schemas.microsoft.com/office/drawing/2014/main" id="{4D4EE94D-934C-9B3B-F808-9BC2E8841EAB}"/>
              </a:ext>
            </a:extLst>
          </p:cNvPr>
          <p:cNvSpPr txBox="1"/>
          <p:nvPr/>
        </p:nvSpPr>
        <p:spPr>
          <a:xfrm>
            <a:off x="361238" y="2068606"/>
            <a:ext cx="944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Fans</a:t>
            </a:r>
          </a:p>
        </p:txBody>
      </p:sp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6D6F5FEF-A1AF-5870-843E-544C6AB79CDD}"/>
              </a:ext>
            </a:extLst>
          </p:cNvPr>
          <p:cNvGraphicFramePr>
            <a:graphicFrameLocks noGrp="1"/>
          </p:cNvGraphicFramePr>
          <p:nvPr/>
        </p:nvGraphicFramePr>
        <p:xfrm>
          <a:off x="1938514" y="2498808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0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2372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graphicFrame>
        <p:nvGraphicFramePr>
          <p:cNvPr id="70" name="Tabelle 69">
            <a:extLst>
              <a:ext uri="{FF2B5EF4-FFF2-40B4-BE49-F238E27FC236}">
                <a16:creationId xmlns:a16="http://schemas.microsoft.com/office/drawing/2014/main" id="{40633BC8-3CEE-B0BF-CDDF-E39339B1F7C2}"/>
              </a:ext>
            </a:extLst>
          </p:cNvPr>
          <p:cNvGraphicFramePr>
            <a:graphicFrameLocks noGrp="1"/>
          </p:cNvGraphicFramePr>
          <p:nvPr/>
        </p:nvGraphicFramePr>
        <p:xfrm>
          <a:off x="5941203" y="2498808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26F8621B-31EE-4BCF-A39B-F8B819688725}"/>
              </a:ext>
            </a:extLst>
          </p:cNvPr>
          <p:cNvGraphicFramePr>
            <a:graphicFrameLocks noGrp="1"/>
          </p:cNvGraphicFramePr>
          <p:nvPr/>
        </p:nvGraphicFramePr>
        <p:xfrm>
          <a:off x="9702428" y="2500555"/>
          <a:ext cx="19348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val="33884638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9192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6494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397611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47131513"/>
                    </a:ext>
                  </a:extLst>
                </a:gridCol>
              </a:tblGrid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2275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96130"/>
                  </a:ext>
                </a:extLst>
              </a:tr>
              <a:tr h="305143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4719"/>
                  </a:ext>
                </a:extLst>
              </a:tr>
            </a:tbl>
          </a:graphicData>
        </a:graphic>
      </p:graphicFrame>
      <p:pic>
        <p:nvPicPr>
          <p:cNvPr id="72" name="Grafik 71">
            <a:extLst>
              <a:ext uri="{FF2B5EF4-FFF2-40B4-BE49-F238E27FC236}">
                <a16:creationId xmlns:a16="http://schemas.microsoft.com/office/drawing/2014/main" id="{B9966F74-1EC9-285E-4E30-89A30A27F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5410" t="28368" r="6790" b="25120"/>
          <a:stretch/>
        </p:blipFill>
        <p:spPr>
          <a:xfrm>
            <a:off x="4596692" y="2449732"/>
            <a:ext cx="1254240" cy="880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A5E7A2C-4ACB-DA8F-91AE-080BD21FC87D}"/>
              </a:ext>
            </a:extLst>
          </p:cNvPr>
          <p:cNvGrpSpPr/>
          <p:nvPr/>
        </p:nvGrpSpPr>
        <p:grpSpPr>
          <a:xfrm>
            <a:off x="8213547" y="2480653"/>
            <a:ext cx="1409659" cy="768743"/>
            <a:chOff x="8213547" y="2450173"/>
            <a:chExt cx="1409659" cy="76874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7AB0FCDE-C0D5-20A0-AA3D-695AB9C09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410" t="76283" r="9566" b="7370"/>
            <a:stretch/>
          </p:blipFill>
          <p:spPr>
            <a:xfrm>
              <a:off x="8213547" y="2450173"/>
              <a:ext cx="1409659" cy="369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EBCDA9C9-31B4-CBE0-4954-8EA8B49E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 l="35677" t="6643" r="31799" b="51220"/>
            <a:stretch>
              <a:fillRect/>
            </a:stretch>
          </p:blipFill>
          <p:spPr>
            <a:xfrm>
              <a:off x="9102117" y="2843580"/>
              <a:ext cx="395994" cy="37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BC12896E-E17D-2D86-B94F-B316AF14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 b="15781"/>
            <a:stretch>
              <a:fillRect/>
            </a:stretch>
          </p:blipFill>
          <p:spPr>
            <a:xfrm>
              <a:off x="8627077" y="2792528"/>
              <a:ext cx="465652" cy="4184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C305F7E0-781B-140A-939C-434D2A675BDC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Results of the Mann-Whitney U tests:        </a:t>
            </a:r>
            <a:r>
              <a:rPr lang="en-US" sz="18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p-Value &lt; 0.05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8462F039-DA20-06AB-5941-128564D4EE39}"/>
              </a:ext>
            </a:extLst>
          </p:cNvPr>
          <p:cNvSpPr/>
          <p:nvPr/>
        </p:nvSpPr>
        <p:spPr>
          <a:xfrm>
            <a:off x="4398602" y="1625330"/>
            <a:ext cx="211788" cy="219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AFF5F19-8AD8-5272-30B1-4334F73605B3}"/>
              </a:ext>
            </a:extLst>
          </p:cNvPr>
          <p:cNvSpPr txBox="1"/>
          <p:nvPr/>
        </p:nvSpPr>
        <p:spPr>
          <a:xfrm>
            <a:off x="325724" y="3356836"/>
            <a:ext cx="1198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1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Congestion info                                              Top-down view                                               “Team spirit”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F4AE2B-D61B-D654-BD16-1593FD386F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5352" t="32375" r="8444" b="23375"/>
          <a:stretch/>
        </p:blipFill>
        <p:spPr>
          <a:xfrm>
            <a:off x="680494" y="2397587"/>
            <a:ext cx="1144715" cy="822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F31DB61-1633-6BE7-524B-4E6A1E12F9F1}"/>
              </a:ext>
            </a:extLst>
          </p:cNvPr>
          <p:cNvSpPr txBox="1"/>
          <p:nvPr/>
        </p:nvSpPr>
        <p:spPr>
          <a:xfrm>
            <a:off x="342311" y="5556127"/>
            <a:ext cx="1198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1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Congestion info                                              Top-down view                                               “Team spirit”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F0E2F6-042E-04FF-3F27-9850C8448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5410" t="28368" r="6790" b="25120"/>
          <a:stretch/>
        </p:blipFill>
        <p:spPr>
          <a:xfrm>
            <a:off x="4596692" y="4645876"/>
            <a:ext cx="1254240" cy="8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13A32D-BFF2-42C8-DF90-D71A4585F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5410" t="76283" r="9566" b="7370"/>
          <a:stretch/>
        </p:blipFill>
        <p:spPr>
          <a:xfrm>
            <a:off x="8213547" y="4676797"/>
            <a:ext cx="1409659" cy="36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046E2C6-78C0-460A-01AB-C41872A5AEA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9102117" y="5070204"/>
            <a:ext cx="395994" cy="37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620F7EC-84D5-F982-0515-A6B2D58B889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15781"/>
          <a:stretch>
            <a:fillRect/>
          </a:stretch>
        </p:blipFill>
        <p:spPr>
          <a:xfrm>
            <a:off x="8627077" y="5019152"/>
            <a:ext cx="465652" cy="4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B6C971C-863E-EDB0-82D3-B7D36E7A4B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5352" t="32375" r="8444" b="23375"/>
          <a:stretch/>
        </p:blipFill>
        <p:spPr>
          <a:xfrm>
            <a:off x="680494" y="4593731"/>
            <a:ext cx="1144715" cy="822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7CE708C-4FF5-77F7-36DD-8F2D1F0B4CDD}"/>
              </a:ext>
            </a:extLst>
          </p:cNvPr>
          <p:cNvCxnSpPr>
            <a:cxnSpLocks/>
          </p:cNvCxnSpPr>
          <p:nvPr/>
        </p:nvCxnSpPr>
        <p:spPr>
          <a:xfrm>
            <a:off x="2997806" y="5426345"/>
            <a:ext cx="875594" cy="3795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2FB3332-D9EC-FBF1-2218-F95714EA1AB4}"/>
              </a:ext>
            </a:extLst>
          </p:cNvPr>
          <p:cNvCxnSpPr>
            <a:cxnSpLocks/>
          </p:cNvCxnSpPr>
          <p:nvPr/>
        </p:nvCxnSpPr>
        <p:spPr>
          <a:xfrm flipH="1">
            <a:off x="2997806" y="5437597"/>
            <a:ext cx="875594" cy="3527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0E20E08-252B-CD1C-FB54-524832530068}"/>
              </a:ext>
            </a:extLst>
          </p:cNvPr>
          <p:cNvCxnSpPr>
            <a:cxnSpLocks/>
          </p:cNvCxnSpPr>
          <p:nvPr/>
        </p:nvCxnSpPr>
        <p:spPr>
          <a:xfrm>
            <a:off x="7008837" y="5415093"/>
            <a:ext cx="875594" cy="3795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87133E4-6191-5E59-AA35-2E8F3FD5FD5E}"/>
              </a:ext>
            </a:extLst>
          </p:cNvPr>
          <p:cNvCxnSpPr>
            <a:cxnSpLocks/>
          </p:cNvCxnSpPr>
          <p:nvPr/>
        </p:nvCxnSpPr>
        <p:spPr>
          <a:xfrm flipH="1">
            <a:off x="7008837" y="5426345"/>
            <a:ext cx="875594" cy="3527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1FC0EB8-4010-41E0-2BCC-48116598A5B6}"/>
              </a:ext>
            </a:extLst>
          </p:cNvPr>
          <p:cNvCxnSpPr>
            <a:cxnSpLocks/>
          </p:cNvCxnSpPr>
          <p:nvPr/>
        </p:nvCxnSpPr>
        <p:spPr>
          <a:xfrm>
            <a:off x="10761720" y="5428354"/>
            <a:ext cx="875594" cy="3795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DD02BF9-1AE2-E2A7-7CED-3F48F2D2D289}"/>
              </a:ext>
            </a:extLst>
          </p:cNvPr>
          <p:cNvCxnSpPr>
            <a:cxnSpLocks/>
          </p:cNvCxnSpPr>
          <p:nvPr/>
        </p:nvCxnSpPr>
        <p:spPr>
          <a:xfrm flipH="1">
            <a:off x="10761720" y="5439606"/>
            <a:ext cx="875594" cy="3527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4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F8DA2D3-BE11-731B-467F-ABF839275365}"/>
              </a:ext>
            </a:extLst>
          </p:cNvPr>
          <p:cNvSpPr txBox="1"/>
          <p:nvPr/>
        </p:nvSpPr>
        <p:spPr>
          <a:xfrm>
            <a:off x="361237" y="1533238"/>
            <a:ext cx="1151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pic>
        <p:nvPicPr>
          <p:cNvPr id="9" name="Grafik 8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15F846C-575E-A08F-E7E4-E7ACA456C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2" y="504819"/>
            <a:ext cx="6068334" cy="5965977"/>
          </a:xfrm>
          <a:prstGeom prst="rect">
            <a:avLst/>
          </a:prstGeom>
        </p:spPr>
      </p:pic>
      <p:pic>
        <p:nvPicPr>
          <p:cNvPr id="12" name="Grafik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CAE273B-3532-1F3B-04B3-A05E25D81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0400"/>
            <a:ext cx="5834313" cy="52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Online survey [28]: football fans and control group, 8 designs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2F6BAF-AD91-0B3B-B76D-19644790F9C9}"/>
              </a:ext>
            </a:extLst>
          </p:cNvPr>
          <p:cNvSpPr txBox="1"/>
          <p:nvPr/>
        </p:nvSpPr>
        <p:spPr>
          <a:xfrm>
            <a:off x="361237" y="1533238"/>
            <a:ext cx="1151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Assumption: fans share a social identity (the control group does not)</a:t>
            </a:r>
            <a:endParaRPr lang="en-US" b="0" i="0" u="none" strike="noStrike" kern="1200" cap="none" dirty="0">
              <a:ln>
                <a:noFill/>
              </a:ln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CF34C43D-7DCF-189B-8F4E-AA6D2E19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2318466" y="4597744"/>
            <a:ext cx="963617" cy="91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ED73210-CF79-3F29-82F4-377C77EA23D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55366" y="2288645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E0FE33E-5A0F-6CBE-9B32-1F42423C93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841278" y="2288645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2D50611-10E4-9C7A-DE01-A228A98649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27189" y="2288645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F0CA03C-7002-F54C-051E-3BB6BF32F28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13100" y="2288645"/>
            <a:ext cx="1892220" cy="14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4855CF27-9ACC-C700-A698-675912763A1D}"/>
              </a:ext>
            </a:extLst>
          </p:cNvPr>
          <p:cNvSpPr/>
          <p:nvPr/>
        </p:nvSpPr>
        <p:spPr>
          <a:xfrm>
            <a:off x="4615307" y="2668522"/>
            <a:ext cx="883036" cy="9133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50CFFF7D-FCD8-0E6D-3406-5753C1743BA2}"/>
              </a:ext>
            </a:extLst>
          </p:cNvPr>
          <p:cNvSpPr/>
          <p:nvPr/>
        </p:nvSpPr>
        <p:spPr>
          <a:xfrm>
            <a:off x="6688803" y="3353533"/>
            <a:ext cx="883036" cy="2283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7BE760A1-078E-7ABA-442A-CACC0AC0C67F}"/>
              </a:ext>
            </a:extLst>
          </p:cNvPr>
          <p:cNvSpPr/>
          <p:nvPr/>
        </p:nvSpPr>
        <p:spPr>
          <a:xfrm>
            <a:off x="8787130" y="2711415"/>
            <a:ext cx="883036" cy="64211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145FC278-8553-9BF4-F6DB-46719F56F5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55366" y="4036806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FF022AA3-42C5-5CC2-6454-D59614A5E90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841278" y="4036806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79C3C8A-CFCA-386A-37AA-2F0484D0D41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27189" y="4036806"/>
            <a:ext cx="1892220" cy="14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EAAFCFA-FE2B-7DAB-0904-FF62F351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13100" y="4036806"/>
            <a:ext cx="1892220" cy="14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8CFB3EA3-7004-DE00-9FF7-772CCD534B33}"/>
              </a:ext>
            </a:extLst>
          </p:cNvPr>
          <p:cNvSpPr/>
          <p:nvPr/>
        </p:nvSpPr>
        <p:spPr>
          <a:xfrm>
            <a:off x="4615307" y="4416683"/>
            <a:ext cx="883036" cy="9133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F914CFB-CAC5-2A8A-8CBD-CFA0920BF18D}"/>
              </a:ext>
            </a:extLst>
          </p:cNvPr>
          <p:cNvSpPr/>
          <p:nvPr/>
        </p:nvSpPr>
        <p:spPr>
          <a:xfrm>
            <a:off x="6688803" y="5101694"/>
            <a:ext cx="883036" cy="2283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59C6798C-B27A-28F6-FFE6-6E4DF37B3220}"/>
              </a:ext>
            </a:extLst>
          </p:cNvPr>
          <p:cNvSpPr/>
          <p:nvPr/>
        </p:nvSpPr>
        <p:spPr>
          <a:xfrm>
            <a:off x="8787130" y="4459576"/>
            <a:ext cx="883036" cy="64211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36F22B03-921D-5E9C-F2F7-94D687E7EF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598426" y="4329227"/>
            <a:ext cx="1892220" cy="14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F42DF78A-7638-8BEF-AED4-AE7551ED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84338" y="4329355"/>
            <a:ext cx="1892220" cy="14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CC5A540F-E57C-C101-4840-02364FBE5355}"/>
              </a:ext>
            </a:extLst>
          </p:cNvPr>
          <p:cNvSpPr/>
          <p:nvPr/>
        </p:nvSpPr>
        <p:spPr>
          <a:xfrm>
            <a:off x="8787130" y="4416683"/>
            <a:ext cx="883036" cy="9133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69BCFBE0-4B60-4948-0F32-6D4E07A3354C}"/>
              </a:ext>
            </a:extLst>
          </p:cNvPr>
          <p:cNvSpPr/>
          <p:nvPr/>
        </p:nvSpPr>
        <p:spPr>
          <a:xfrm>
            <a:off x="10860626" y="5101694"/>
            <a:ext cx="883036" cy="2283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22BCE74-74BF-FC86-D399-1CC196F262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70249" y="4329227"/>
            <a:ext cx="1892220" cy="14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A565E851-E70D-06AB-DB41-E037CC4032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856160" y="4329355"/>
            <a:ext cx="1892220" cy="14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3605585E-28E8-8079-77ED-6AD110BC7DB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35677" t="6643" r="31799" b="51220"/>
          <a:stretch>
            <a:fillRect/>
          </a:stretch>
        </p:blipFill>
        <p:spPr>
          <a:xfrm>
            <a:off x="2328175" y="2652402"/>
            <a:ext cx="963617" cy="91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D80E4B98-4954-521E-0666-E5C4CD43C2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biLevel thresh="50000"/>
          </a:blip>
          <a:srcRect/>
          <a:stretch>
            <a:fillRect/>
          </a:stretch>
        </p:blipFill>
        <p:spPr>
          <a:xfrm>
            <a:off x="371844" y="2533224"/>
            <a:ext cx="1085170" cy="112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7E9B7CCE-D373-D3EC-3F5C-A1AA79A6B33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b="15781"/>
          <a:stretch>
            <a:fillRect/>
          </a:stretch>
        </p:blipFill>
        <p:spPr>
          <a:xfrm>
            <a:off x="1488054" y="2750260"/>
            <a:ext cx="725848" cy="65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5D025DF-7893-F3A1-15ED-36EA1DA0197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biLevel thresh="50000"/>
          </a:blip>
          <a:srcRect/>
          <a:stretch>
            <a:fillRect/>
          </a:stretch>
        </p:blipFill>
        <p:spPr>
          <a:xfrm>
            <a:off x="371968" y="4478567"/>
            <a:ext cx="1085170" cy="112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83C29BFB-4EBC-E774-807F-AD029F09BDA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b="15781"/>
          <a:stretch>
            <a:fillRect/>
          </a:stretch>
        </p:blipFill>
        <p:spPr>
          <a:xfrm>
            <a:off x="1488179" y="4695603"/>
            <a:ext cx="725848" cy="6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1A1785B0-4681-35B8-3274-5565FF53E192}"/>
              </a:ext>
            </a:extLst>
          </p:cNvPr>
          <p:cNvSpPr/>
          <p:nvPr/>
        </p:nvSpPr>
        <p:spPr>
          <a:xfrm flipV="1">
            <a:off x="1614699" y="4745945"/>
            <a:ext cx="536129" cy="601921"/>
          </a:xfrm>
          <a:prstGeom prst="line">
            <a:avLst/>
          </a:prstGeom>
          <a:noFill/>
          <a:ln w="57240">
            <a:solidFill>
              <a:srgbClr val="000000"/>
            </a:solidFill>
            <a:prstDash val="solid"/>
          </a:ln>
        </p:spPr>
        <p:txBody>
          <a:bodyPr vert="horz" wrap="non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Gerader Verbinder 40">
            <a:extLst>
              <a:ext uri="{FF2B5EF4-FFF2-40B4-BE49-F238E27FC236}">
                <a16:creationId xmlns:a16="http://schemas.microsoft.com/office/drawing/2014/main" id="{156A7151-B882-90E0-AFCD-DBB5483C452E}"/>
              </a:ext>
            </a:extLst>
          </p:cNvPr>
          <p:cNvSpPr/>
          <p:nvPr/>
        </p:nvSpPr>
        <p:spPr>
          <a:xfrm>
            <a:off x="3378833" y="2306320"/>
            <a:ext cx="10064" cy="351680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76D3EA-6434-BA65-759D-C23BC284971B}"/>
              </a:ext>
            </a:extLst>
          </p:cNvPr>
          <p:cNvSpPr txBox="1"/>
          <p:nvPr/>
        </p:nvSpPr>
        <p:spPr>
          <a:xfrm>
            <a:off x="361398" y="2223797"/>
            <a:ext cx="320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Fans	        921 participants</a:t>
            </a: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553E9-E2E7-64FB-82DC-2F87318951A8}"/>
              </a:ext>
            </a:extLst>
          </p:cNvPr>
          <p:cNvSpPr txBox="1"/>
          <p:nvPr/>
        </p:nvSpPr>
        <p:spPr>
          <a:xfrm>
            <a:off x="361398" y="4199025"/>
            <a:ext cx="3200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Control	        444 participants</a:t>
            </a: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Arial" panose="020B0604020202020204" pitchFamily="34" charset="0"/>
              <a:ea typeface="Noto Sans CJK SC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5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Does a message element have an effect?</a:t>
            </a:r>
            <a:endParaRPr lang="en-US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7137B2B-E415-0434-4805-B8829337146E}"/>
              </a:ext>
            </a:extLst>
          </p:cNvPr>
          <p:cNvGrpSpPr/>
          <p:nvPr/>
        </p:nvGrpSpPr>
        <p:grpSpPr>
          <a:xfrm>
            <a:off x="1828480" y="2615290"/>
            <a:ext cx="355014" cy="354031"/>
            <a:chOff x="2560907" y="2115285"/>
            <a:chExt cx="355014" cy="35403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A800177-47C1-3FD0-786A-0CC34CC202CA}"/>
                </a:ext>
              </a:extLst>
            </p:cNvPr>
            <p:cNvSpPr/>
            <p:nvPr/>
          </p:nvSpPr>
          <p:spPr>
            <a:xfrm>
              <a:off x="2560907" y="2284033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7E73BE4-A020-FB5D-ACF8-9A935E058DCB}"/>
                </a:ext>
              </a:extLst>
            </p:cNvPr>
            <p:cNvSpPr/>
            <p:nvPr/>
          </p:nvSpPr>
          <p:spPr>
            <a:xfrm>
              <a:off x="2630364" y="216243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1FBEC12-4B16-6007-3CF1-20457DF30B81}"/>
                </a:ext>
              </a:extLst>
            </p:cNvPr>
            <p:cNvSpPr/>
            <p:nvPr/>
          </p:nvSpPr>
          <p:spPr>
            <a:xfrm>
              <a:off x="2704774" y="2250283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0E30C4D-C777-7C6D-9E30-812B0B876AC4}"/>
                </a:ext>
              </a:extLst>
            </p:cNvPr>
            <p:cNvSpPr/>
            <p:nvPr/>
          </p:nvSpPr>
          <p:spPr>
            <a:xfrm>
              <a:off x="2766686" y="215631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8EE1D8A-F25E-F294-C99E-E396BB2CE0A7}"/>
                </a:ext>
              </a:extLst>
            </p:cNvPr>
            <p:cNvSpPr/>
            <p:nvPr/>
          </p:nvSpPr>
          <p:spPr>
            <a:xfrm>
              <a:off x="2841511" y="2115285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ED8D596-D9B4-FE29-114A-C9661CBAB4D0}"/>
              </a:ext>
            </a:extLst>
          </p:cNvPr>
          <p:cNvGrpSpPr/>
          <p:nvPr/>
        </p:nvGrpSpPr>
        <p:grpSpPr>
          <a:xfrm>
            <a:off x="2346566" y="3074374"/>
            <a:ext cx="355014" cy="354031"/>
            <a:chOff x="5466661" y="4766686"/>
            <a:chExt cx="355014" cy="354031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D828EAB-527B-7A19-7E12-F0B6ADACF8E3}"/>
                </a:ext>
              </a:extLst>
            </p:cNvPr>
            <p:cNvSpPr/>
            <p:nvPr/>
          </p:nvSpPr>
          <p:spPr>
            <a:xfrm flipH="1">
              <a:off x="5746519" y="4935434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1A98B9-E414-74F3-1E19-ECE2684C46D9}"/>
                </a:ext>
              </a:extLst>
            </p:cNvPr>
            <p:cNvSpPr/>
            <p:nvPr/>
          </p:nvSpPr>
          <p:spPr>
            <a:xfrm flipH="1">
              <a:off x="5677062" y="4813835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51BBDE4-4328-86CA-7899-D533A6D65BD2}"/>
                </a:ext>
              </a:extLst>
            </p:cNvPr>
            <p:cNvSpPr/>
            <p:nvPr/>
          </p:nvSpPr>
          <p:spPr>
            <a:xfrm flipH="1">
              <a:off x="5602652" y="4901684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D67D619-19C1-DE00-F606-49ABE5F717EA}"/>
                </a:ext>
              </a:extLst>
            </p:cNvPr>
            <p:cNvSpPr/>
            <p:nvPr/>
          </p:nvSpPr>
          <p:spPr>
            <a:xfrm flipH="1">
              <a:off x="5539956" y="480812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51E52DB-9542-D8D6-2D7F-1C497A84BF4E}"/>
                </a:ext>
              </a:extLst>
            </p:cNvPr>
            <p:cNvSpPr/>
            <p:nvPr/>
          </p:nvSpPr>
          <p:spPr>
            <a:xfrm flipH="1">
              <a:off x="5466661" y="4766686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0D204F-67C6-8CF2-DE8E-D8DB3844593E}"/>
              </a:ext>
            </a:extLst>
          </p:cNvPr>
          <p:cNvGrpSpPr/>
          <p:nvPr/>
        </p:nvGrpSpPr>
        <p:grpSpPr>
          <a:xfrm>
            <a:off x="2845387" y="2606254"/>
            <a:ext cx="355014" cy="354031"/>
            <a:chOff x="8321646" y="2155272"/>
            <a:chExt cx="355014" cy="354031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3AA25BD-CF60-338D-DFFE-EC3D8009C034}"/>
                </a:ext>
              </a:extLst>
            </p:cNvPr>
            <p:cNvSpPr/>
            <p:nvPr/>
          </p:nvSpPr>
          <p:spPr>
            <a:xfrm flipH="1">
              <a:off x="8601504" y="2324020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BD5D7F0-0F3F-BCD4-6CA5-413CF709F4A8}"/>
                </a:ext>
              </a:extLst>
            </p:cNvPr>
            <p:cNvSpPr/>
            <p:nvPr/>
          </p:nvSpPr>
          <p:spPr>
            <a:xfrm flipH="1">
              <a:off x="8532047" y="220242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A631129-B0C6-073F-E509-4A484AD5FB91}"/>
                </a:ext>
              </a:extLst>
            </p:cNvPr>
            <p:cNvSpPr/>
            <p:nvPr/>
          </p:nvSpPr>
          <p:spPr>
            <a:xfrm flipH="1">
              <a:off x="8457637" y="2290270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BE09245-D36E-8892-508D-B035FD1D8442}"/>
                </a:ext>
              </a:extLst>
            </p:cNvPr>
            <p:cNvSpPr/>
            <p:nvPr/>
          </p:nvSpPr>
          <p:spPr>
            <a:xfrm flipH="1">
              <a:off x="8395725" y="2196297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F577A82-E95A-25B7-6EE4-7F5AE1CD0BF1}"/>
                </a:ext>
              </a:extLst>
            </p:cNvPr>
            <p:cNvSpPr/>
            <p:nvPr/>
          </p:nvSpPr>
          <p:spPr>
            <a:xfrm flipH="1">
              <a:off x="8321646" y="2155272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F600A39-A473-9D53-8D21-AB55050A0D3A}"/>
              </a:ext>
            </a:extLst>
          </p:cNvPr>
          <p:cNvGrpSpPr/>
          <p:nvPr/>
        </p:nvGrpSpPr>
        <p:grpSpPr>
          <a:xfrm>
            <a:off x="2349457" y="2649759"/>
            <a:ext cx="346810" cy="306884"/>
            <a:chOff x="5418084" y="2117150"/>
            <a:chExt cx="346810" cy="30688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3BB3A5D-F32F-ECD8-2CFF-1FDD01065903}"/>
                </a:ext>
              </a:extLst>
            </p:cNvPr>
            <p:cNvSpPr/>
            <p:nvPr/>
          </p:nvSpPr>
          <p:spPr>
            <a:xfrm flipH="1">
              <a:off x="5699705" y="2198541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69507E47-AEA3-0C16-AFA0-DDF2156EB64D}"/>
                </a:ext>
              </a:extLst>
            </p:cNvPr>
            <p:cNvSpPr/>
            <p:nvPr/>
          </p:nvSpPr>
          <p:spPr>
            <a:xfrm flipH="1">
              <a:off x="5624549" y="2117150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8FA8701-8A0A-ED8B-023D-244910080543}"/>
                </a:ext>
              </a:extLst>
            </p:cNvPr>
            <p:cNvSpPr/>
            <p:nvPr/>
          </p:nvSpPr>
          <p:spPr>
            <a:xfrm flipH="1">
              <a:off x="5560106" y="2286050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1A24849-B38A-8649-ED1E-D155AC76F56E}"/>
                </a:ext>
              </a:extLst>
            </p:cNvPr>
            <p:cNvSpPr/>
            <p:nvPr/>
          </p:nvSpPr>
          <p:spPr>
            <a:xfrm flipH="1">
              <a:off x="5488558" y="2153367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37F7D1D0-1628-7F75-A40A-A9BE48354104}"/>
                </a:ext>
              </a:extLst>
            </p:cNvPr>
            <p:cNvSpPr/>
            <p:nvPr/>
          </p:nvSpPr>
          <p:spPr>
            <a:xfrm flipH="1">
              <a:off x="5418084" y="2286050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6C8FDD5-5FDF-DF38-577B-26820C1959CF}"/>
              </a:ext>
            </a:extLst>
          </p:cNvPr>
          <p:cNvGrpSpPr/>
          <p:nvPr/>
        </p:nvGrpSpPr>
        <p:grpSpPr>
          <a:xfrm>
            <a:off x="2858851" y="3124181"/>
            <a:ext cx="346810" cy="306884"/>
            <a:chOff x="8342368" y="4781939"/>
            <a:chExt cx="346810" cy="306884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3ABBBA2-A508-061F-A3A8-1EE53B5F9D17}"/>
                </a:ext>
              </a:extLst>
            </p:cNvPr>
            <p:cNvSpPr/>
            <p:nvPr/>
          </p:nvSpPr>
          <p:spPr>
            <a:xfrm>
              <a:off x="8342368" y="4863330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6A1CE44-DC4B-45E4-FC09-F4584F7738B0}"/>
                </a:ext>
              </a:extLst>
            </p:cNvPr>
            <p:cNvSpPr/>
            <p:nvPr/>
          </p:nvSpPr>
          <p:spPr>
            <a:xfrm>
              <a:off x="8407557" y="4781939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B19802E0-94F5-B379-C7DD-2DAD091ABA17}"/>
                </a:ext>
              </a:extLst>
            </p:cNvPr>
            <p:cNvSpPr/>
            <p:nvPr/>
          </p:nvSpPr>
          <p:spPr>
            <a:xfrm>
              <a:off x="8481967" y="4950839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31A86D2-A011-3A52-4CFE-DECA9BCF18A4}"/>
                </a:ext>
              </a:extLst>
            </p:cNvPr>
            <p:cNvSpPr/>
            <p:nvPr/>
          </p:nvSpPr>
          <p:spPr>
            <a:xfrm>
              <a:off x="8543879" y="4818156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57BACDA-D0FE-E205-25C0-82E30D5AF655}"/>
                </a:ext>
              </a:extLst>
            </p:cNvPr>
            <p:cNvSpPr/>
            <p:nvPr/>
          </p:nvSpPr>
          <p:spPr>
            <a:xfrm>
              <a:off x="8618704" y="4950839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A6A7303-703B-E9D3-5993-938647F4DBAD}"/>
              </a:ext>
            </a:extLst>
          </p:cNvPr>
          <p:cNvGrpSpPr/>
          <p:nvPr/>
        </p:nvGrpSpPr>
        <p:grpSpPr>
          <a:xfrm>
            <a:off x="3369697" y="3082784"/>
            <a:ext cx="351078" cy="355102"/>
            <a:chOff x="11256959" y="4733881"/>
            <a:chExt cx="351078" cy="35510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D1F024F-D133-5CA1-7F71-07A5FD91D6D8}"/>
                </a:ext>
              </a:extLst>
            </p:cNvPr>
            <p:cNvSpPr/>
            <p:nvPr/>
          </p:nvSpPr>
          <p:spPr>
            <a:xfrm>
              <a:off x="11256959" y="487129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99844AC-462C-3B98-10C4-3642437FF4A8}"/>
                </a:ext>
              </a:extLst>
            </p:cNvPr>
            <p:cNvSpPr/>
            <p:nvPr/>
          </p:nvSpPr>
          <p:spPr>
            <a:xfrm>
              <a:off x="11326416" y="478176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7EA45F5-2BFC-384F-6233-6361CB100270}"/>
                </a:ext>
              </a:extLst>
            </p:cNvPr>
            <p:cNvSpPr/>
            <p:nvPr/>
          </p:nvSpPr>
          <p:spPr>
            <a:xfrm>
              <a:off x="11400826" y="473388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B034B5-D9E9-C60B-1850-A8374546CF16}"/>
                </a:ext>
              </a:extLst>
            </p:cNvPr>
            <p:cNvSpPr/>
            <p:nvPr/>
          </p:nvSpPr>
          <p:spPr>
            <a:xfrm>
              <a:off x="11462739" y="490295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0719E9C9-1AC0-E8EF-7FD0-447451C4E02D}"/>
                </a:ext>
              </a:extLst>
            </p:cNvPr>
            <p:cNvSpPr/>
            <p:nvPr/>
          </p:nvSpPr>
          <p:spPr>
            <a:xfrm>
              <a:off x="11537563" y="493101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BD3F1BB-0D23-06F0-B409-FF7AFD7FC1DA}"/>
              </a:ext>
            </a:extLst>
          </p:cNvPr>
          <p:cNvGrpSpPr/>
          <p:nvPr/>
        </p:nvGrpSpPr>
        <p:grpSpPr>
          <a:xfrm>
            <a:off x="3357308" y="2591065"/>
            <a:ext cx="351078" cy="355102"/>
            <a:chOff x="11203292" y="2072001"/>
            <a:chExt cx="351078" cy="355102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6EA0F28-E58F-FC5A-77AB-AD22E68E522B}"/>
                </a:ext>
              </a:extLst>
            </p:cNvPr>
            <p:cNvSpPr/>
            <p:nvPr/>
          </p:nvSpPr>
          <p:spPr>
            <a:xfrm flipH="1">
              <a:off x="11484913" y="220941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3E9F471-57D7-5199-800F-41D04BD0C455}"/>
                </a:ext>
              </a:extLst>
            </p:cNvPr>
            <p:cNvSpPr/>
            <p:nvPr/>
          </p:nvSpPr>
          <p:spPr>
            <a:xfrm flipH="1">
              <a:off x="11409757" y="211988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D0E25A47-BE27-DE7B-C0D5-CAF37FBF88C6}"/>
                </a:ext>
              </a:extLst>
            </p:cNvPr>
            <p:cNvSpPr/>
            <p:nvPr/>
          </p:nvSpPr>
          <p:spPr>
            <a:xfrm flipH="1">
              <a:off x="11332892" y="207200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820AAD1B-5385-6307-2F24-3F789C526709}"/>
                </a:ext>
              </a:extLst>
            </p:cNvPr>
            <p:cNvSpPr/>
            <p:nvPr/>
          </p:nvSpPr>
          <p:spPr>
            <a:xfrm flipH="1">
              <a:off x="11263206" y="224107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71777815-6536-F0A1-4E93-7E7DC52B0113}"/>
                </a:ext>
              </a:extLst>
            </p:cNvPr>
            <p:cNvSpPr/>
            <p:nvPr/>
          </p:nvSpPr>
          <p:spPr>
            <a:xfrm flipH="1">
              <a:off x="11203292" y="226913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BA3F108-C14E-1A0E-52EA-4776D19ED36E}"/>
              </a:ext>
            </a:extLst>
          </p:cNvPr>
          <p:cNvGrpSpPr/>
          <p:nvPr/>
        </p:nvGrpSpPr>
        <p:grpSpPr>
          <a:xfrm>
            <a:off x="1827025" y="3075712"/>
            <a:ext cx="351078" cy="354260"/>
            <a:chOff x="2577633" y="4725304"/>
            <a:chExt cx="351078" cy="35426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C64B19B0-0F7E-FABF-1F6F-43E9DA2B39CE}"/>
                </a:ext>
              </a:extLst>
            </p:cNvPr>
            <p:cNvSpPr/>
            <p:nvPr/>
          </p:nvSpPr>
          <p:spPr>
            <a:xfrm flipH="1">
              <a:off x="2859254" y="4860814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92AD3DB9-6908-E087-24B5-1666E38771DE}"/>
                </a:ext>
              </a:extLst>
            </p:cNvPr>
            <p:cNvSpPr/>
            <p:nvPr/>
          </p:nvSpPr>
          <p:spPr>
            <a:xfrm flipH="1">
              <a:off x="2784098" y="477128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0835190A-54D5-A7CE-16A5-24733BD836F3}"/>
                </a:ext>
              </a:extLst>
            </p:cNvPr>
            <p:cNvSpPr/>
            <p:nvPr/>
          </p:nvSpPr>
          <p:spPr>
            <a:xfrm flipH="1">
              <a:off x="2707233" y="4725304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F09A714A-0EEC-33FA-36D4-AE29A3ECFE41}"/>
                </a:ext>
              </a:extLst>
            </p:cNvPr>
            <p:cNvSpPr/>
            <p:nvPr/>
          </p:nvSpPr>
          <p:spPr>
            <a:xfrm flipH="1">
              <a:off x="2637547" y="4892474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D17E2E4-0CB6-83A7-CCAA-E42934B86576}"/>
                </a:ext>
              </a:extLst>
            </p:cNvPr>
            <p:cNvSpPr/>
            <p:nvPr/>
          </p:nvSpPr>
          <p:spPr>
            <a:xfrm flipH="1">
              <a:off x="2577633" y="4922435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60BC3B74-6A1B-F6A9-F2E0-8FABE12AFB62}"/>
              </a:ext>
            </a:extLst>
          </p:cNvPr>
          <p:cNvSpPr txBox="1"/>
          <p:nvPr/>
        </p:nvSpPr>
        <p:spPr>
          <a:xfrm>
            <a:off x="308755" y="2093696"/>
            <a:ext cx="10940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Fans:              Short route</a:t>
            </a:r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7A0E9290-7E7B-AED8-C7AF-3CF3FEB6CBB2}"/>
              </a:ext>
            </a:extLst>
          </p:cNvPr>
          <p:cNvGrpSpPr/>
          <p:nvPr/>
        </p:nvGrpSpPr>
        <p:grpSpPr>
          <a:xfrm>
            <a:off x="1384267" y="3220199"/>
            <a:ext cx="9852112" cy="1782914"/>
            <a:chOff x="1384267" y="3220199"/>
            <a:chExt cx="9852112" cy="1782914"/>
          </a:xfrm>
        </p:grpSpPr>
        <p:sp>
          <p:nvSpPr>
            <p:cNvPr id="73" name="Pfeil: nach oben und unten 72">
              <a:extLst>
                <a:ext uri="{FF2B5EF4-FFF2-40B4-BE49-F238E27FC236}">
                  <a16:creationId xmlns:a16="http://schemas.microsoft.com/office/drawing/2014/main" id="{56AA92A2-7E09-0D8F-036D-177A38B23AE9}"/>
                </a:ext>
              </a:extLst>
            </p:cNvPr>
            <p:cNvSpPr/>
            <p:nvPr/>
          </p:nvSpPr>
          <p:spPr>
            <a:xfrm>
              <a:off x="1818024" y="3220199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Pfeil: nach oben und unten 73">
              <a:extLst>
                <a:ext uri="{FF2B5EF4-FFF2-40B4-BE49-F238E27FC236}">
                  <a16:creationId xmlns:a16="http://schemas.microsoft.com/office/drawing/2014/main" id="{AAC31E14-0AA3-3B46-59AE-65AC42E28530}"/>
                </a:ext>
              </a:extLst>
            </p:cNvPr>
            <p:cNvSpPr/>
            <p:nvPr/>
          </p:nvSpPr>
          <p:spPr>
            <a:xfrm>
              <a:off x="4791721" y="3251135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Pfeil: nach oben und unten 74">
              <a:extLst>
                <a:ext uri="{FF2B5EF4-FFF2-40B4-BE49-F238E27FC236}">
                  <a16:creationId xmlns:a16="http://schemas.microsoft.com/office/drawing/2014/main" id="{817C8AA2-24B3-BF9A-E8A3-483963FE75DB}"/>
                </a:ext>
              </a:extLst>
            </p:cNvPr>
            <p:cNvSpPr/>
            <p:nvPr/>
          </p:nvSpPr>
          <p:spPr>
            <a:xfrm>
              <a:off x="7636521" y="3266532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Pfeil: nach oben und unten 75">
              <a:extLst>
                <a:ext uri="{FF2B5EF4-FFF2-40B4-BE49-F238E27FC236}">
                  <a16:creationId xmlns:a16="http://schemas.microsoft.com/office/drawing/2014/main" id="{0FB8A1CC-39C5-EC52-35E9-2B843576A46D}"/>
                </a:ext>
              </a:extLst>
            </p:cNvPr>
            <p:cNvSpPr/>
            <p:nvPr/>
          </p:nvSpPr>
          <p:spPr>
            <a:xfrm>
              <a:off x="10571208" y="3253013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5CF6104E-F2A8-6A1E-4195-9D727E0F1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352" t="32375" r="8444" b="23375"/>
            <a:stretch/>
          </p:blipFill>
          <p:spPr>
            <a:xfrm>
              <a:off x="1384267" y="3652924"/>
              <a:ext cx="1144715" cy="82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D414FD97-00CB-C4BA-E343-615349612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352" t="32375" r="8444" b="23375"/>
            <a:stretch/>
          </p:blipFill>
          <p:spPr>
            <a:xfrm>
              <a:off x="4219363" y="3652924"/>
              <a:ext cx="1144715" cy="82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24613F12-7471-C009-0755-B1A85F6AA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352" t="32375" r="8444" b="23375"/>
            <a:stretch/>
          </p:blipFill>
          <p:spPr>
            <a:xfrm>
              <a:off x="7154050" y="3677432"/>
              <a:ext cx="1144715" cy="82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4BAFB0A9-2124-38F3-8754-F01CF1010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l="45352" t="32375" r="8444" b="23375"/>
            <a:stretch/>
          </p:blipFill>
          <p:spPr>
            <a:xfrm>
              <a:off x="10091664" y="3695194"/>
              <a:ext cx="1144715" cy="8221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12239B69-36A3-22E4-E9B5-E54656CF2D28}"/>
              </a:ext>
            </a:extLst>
          </p:cNvPr>
          <p:cNvSpPr/>
          <p:nvPr/>
        </p:nvSpPr>
        <p:spPr>
          <a:xfrm>
            <a:off x="10860626" y="5101694"/>
            <a:ext cx="883036" cy="2283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3F7AFDE4-98F6-2B78-31A0-6B6A0C30AC47}"/>
              </a:ext>
            </a:extLst>
          </p:cNvPr>
          <p:cNvGrpSpPr/>
          <p:nvPr/>
        </p:nvGrpSpPr>
        <p:grpSpPr>
          <a:xfrm>
            <a:off x="2302506" y="2517802"/>
            <a:ext cx="1932556" cy="3234039"/>
            <a:chOff x="2250870" y="2535297"/>
            <a:chExt cx="1932556" cy="3234039"/>
          </a:xfrm>
        </p:grpSpPr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66A9941A-C73F-D4AF-40D1-000D1D68B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268138" y="5146750"/>
              <a:ext cx="795502" cy="59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8407E08C-DEAC-708F-4485-FD272D1E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357307" y="5149841"/>
              <a:ext cx="826119" cy="61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2A79765A-0A2E-E979-F00F-3E270C89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250870" y="2535297"/>
              <a:ext cx="799158" cy="596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09CF15C9-7156-21F7-4E45-AAB94B0A2526}"/>
                </a:ext>
              </a:extLst>
            </p:cNvPr>
            <p:cNvSpPr txBox="1"/>
            <p:nvPr/>
          </p:nvSpPr>
          <p:spPr>
            <a:xfrm>
              <a:off x="2981378" y="5165656"/>
              <a:ext cx="649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+</a:t>
              </a:r>
              <a:endParaRPr lang="de-DE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7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416 L 0.19974 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0162 L 0.39544 -0.001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2 L 0.59401 0.002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416 L 0.0017 0.3168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0.0044 L 0.20625 0.3162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155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371 L 0.39349 0.314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5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00139 L 0.59388 0.313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57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33F38FD3-A0F8-B0B2-001D-204D65142DA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886E2B-65AA-6CA4-ECE8-2A771761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5EFF69-0D6C-F3C4-029E-7CDE4C9E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7137B2B-E415-0434-4805-B8829337146E}"/>
              </a:ext>
            </a:extLst>
          </p:cNvPr>
          <p:cNvGrpSpPr/>
          <p:nvPr/>
        </p:nvGrpSpPr>
        <p:grpSpPr>
          <a:xfrm>
            <a:off x="1828480" y="2615290"/>
            <a:ext cx="355014" cy="354031"/>
            <a:chOff x="2560907" y="2115285"/>
            <a:chExt cx="355014" cy="35403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A800177-47C1-3FD0-786A-0CC34CC202CA}"/>
                </a:ext>
              </a:extLst>
            </p:cNvPr>
            <p:cNvSpPr/>
            <p:nvPr/>
          </p:nvSpPr>
          <p:spPr>
            <a:xfrm>
              <a:off x="2560907" y="2284033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7E73BE4-A020-FB5D-ACF8-9A935E058DCB}"/>
                </a:ext>
              </a:extLst>
            </p:cNvPr>
            <p:cNvSpPr/>
            <p:nvPr/>
          </p:nvSpPr>
          <p:spPr>
            <a:xfrm>
              <a:off x="2630364" y="216243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1FBEC12-4B16-6007-3CF1-20457DF30B81}"/>
                </a:ext>
              </a:extLst>
            </p:cNvPr>
            <p:cNvSpPr/>
            <p:nvPr/>
          </p:nvSpPr>
          <p:spPr>
            <a:xfrm>
              <a:off x="2704774" y="2250283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0E30C4D-C777-7C6D-9E30-812B0B876AC4}"/>
                </a:ext>
              </a:extLst>
            </p:cNvPr>
            <p:cNvSpPr/>
            <p:nvPr/>
          </p:nvSpPr>
          <p:spPr>
            <a:xfrm>
              <a:off x="2766686" y="215631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8EE1D8A-F25E-F294-C99E-E396BB2CE0A7}"/>
                </a:ext>
              </a:extLst>
            </p:cNvPr>
            <p:cNvSpPr/>
            <p:nvPr/>
          </p:nvSpPr>
          <p:spPr>
            <a:xfrm>
              <a:off x="2841511" y="2115285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ED8D596-D9B4-FE29-114A-C9661CBAB4D0}"/>
              </a:ext>
            </a:extLst>
          </p:cNvPr>
          <p:cNvGrpSpPr/>
          <p:nvPr/>
        </p:nvGrpSpPr>
        <p:grpSpPr>
          <a:xfrm>
            <a:off x="2346566" y="3074374"/>
            <a:ext cx="355014" cy="354031"/>
            <a:chOff x="5466661" y="4766686"/>
            <a:chExt cx="355014" cy="354031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D828EAB-527B-7A19-7E12-F0B6ADACF8E3}"/>
                </a:ext>
              </a:extLst>
            </p:cNvPr>
            <p:cNvSpPr/>
            <p:nvPr/>
          </p:nvSpPr>
          <p:spPr>
            <a:xfrm flipH="1">
              <a:off x="5746519" y="4935434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1A98B9-E414-74F3-1E19-ECE2684C46D9}"/>
                </a:ext>
              </a:extLst>
            </p:cNvPr>
            <p:cNvSpPr/>
            <p:nvPr/>
          </p:nvSpPr>
          <p:spPr>
            <a:xfrm flipH="1">
              <a:off x="5677062" y="4813835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51BBDE4-4328-86CA-7899-D533A6D65BD2}"/>
                </a:ext>
              </a:extLst>
            </p:cNvPr>
            <p:cNvSpPr/>
            <p:nvPr/>
          </p:nvSpPr>
          <p:spPr>
            <a:xfrm flipH="1">
              <a:off x="5602652" y="4901684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D67D619-19C1-DE00-F606-49ABE5F717EA}"/>
                </a:ext>
              </a:extLst>
            </p:cNvPr>
            <p:cNvSpPr/>
            <p:nvPr/>
          </p:nvSpPr>
          <p:spPr>
            <a:xfrm flipH="1">
              <a:off x="5539956" y="4808120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51E52DB-9542-D8D6-2D7F-1C497A84BF4E}"/>
                </a:ext>
              </a:extLst>
            </p:cNvPr>
            <p:cNvSpPr/>
            <p:nvPr/>
          </p:nvSpPr>
          <p:spPr>
            <a:xfrm flipH="1">
              <a:off x="5466661" y="4766686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0D204F-67C6-8CF2-DE8E-D8DB3844593E}"/>
              </a:ext>
            </a:extLst>
          </p:cNvPr>
          <p:cNvGrpSpPr/>
          <p:nvPr/>
        </p:nvGrpSpPr>
        <p:grpSpPr>
          <a:xfrm>
            <a:off x="2845387" y="2606254"/>
            <a:ext cx="355014" cy="354031"/>
            <a:chOff x="8321646" y="2155272"/>
            <a:chExt cx="355014" cy="354031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3AA25BD-CF60-338D-DFFE-EC3D8009C034}"/>
                </a:ext>
              </a:extLst>
            </p:cNvPr>
            <p:cNvSpPr/>
            <p:nvPr/>
          </p:nvSpPr>
          <p:spPr>
            <a:xfrm flipH="1">
              <a:off x="8601504" y="2324020"/>
              <a:ext cx="75156" cy="185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BD5D7F0-0F3F-BCD4-6CA5-413CF709F4A8}"/>
                </a:ext>
              </a:extLst>
            </p:cNvPr>
            <p:cNvSpPr/>
            <p:nvPr/>
          </p:nvSpPr>
          <p:spPr>
            <a:xfrm flipH="1">
              <a:off x="8532047" y="2202421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A631129-B0C6-073F-E509-4A484AD5FB91}"/>
                </a:ext>
              </a:extLst>
            </p:cNvPr>
            <p:cNvSpPr/>
            <p:nvPr/>
          </p:nvSpPr>
          <p:spPr>
            <a:xfrm flipH="1">
              <a:off x="8457637" y="2290270"/>
              <a:ext cx="75156" cy="218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BE09245-D36E-8892-508D-B035FD1D8442}"/>
                </a:ext>
              </a:extLst>
            </p:cNvPr>
            <p:cNvSpPr/>
            <p:nvPr/>
          </p:nvSpPr>
          <p:spPr>
            <a:xfrm flipH="1">
              <a:off x="8395725" y="2196297"/>
              <a:ext cx="75156" cy="3118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F577A82-E95A-25B7-6EE4-7F5AE1CD0BF1}"/>
                </a:ext>
              </a:extLst>
            </p:cNvPr>
            <p:cNvSpPr/>
            <p:nvPr/>
          </p:nvSpPr>
          <p:spPr>
            <a:xfrm flipH="1">
              <a:off x="8321646" y="2155272"/>
              <a:ext cx="74410" cy="35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F600A39-A473-9D53-8D21-AB55050A0D3A}"/>
              </a:ext>
            </a:extLst>
          </p:cNvPr>
          <p:cNvGrpSpPr/>
          <p:nvPr/>
        </p:nvGrpSpPr>
        <p:grpSpPr>
          <a:xfrm>
            <a:off x="2349457" y="2649759"/>
            <a:ext cx="346810" cy="306884"/>
            <a:chOff x="5418084" y="2117150"/>
            <a:chExt cx="346810" cy="30688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3BB3A5D-F32F-ECD8-2CFF-1FDD01065903}"/>
                </a:ext>
              </a:extLst>
            </p:cNvPr>
            <p:cNvSpPr/>
            <p:nvPr/>
          </p:nvSpPr>
          <p:spPr>
            <a:xfrm flipH="1">
              <a:off x="5699705" y="2198541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69507E47-AEA3-0C16-AFA0-DDF2156EB64D}"/>
                </a:ext>
              </a:extLst>
            </p:cNvPr>
            <p:cNvSpPr/>
            <p:nvPr/>
          </p:nvSpPr>
          <p:spPr>
            <a:xfrm flipH="1">
              <a:off x="5624549" y="2117150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8FA8701-8A0A-ED8B-023D-244910080543}"/>
                </a:ext>
              </a:extLst>
            </p:cNvPr>
            <p:cNvSpPr/>
            <p:nvPr/>
          </p:nvSpPr>
          <p:spPr>
            <a:xfrm flipH="1">
              <a:off x="5560106" y="2286050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1A24849-B38A-8649-ED1E-D155AC76F56E}"/>
                </a:ext>
              </a:extLst>
            </p:cNvPr>
            <p:cNvSpPr/>
            <p:nvPr/>
          </p:nvSpPr>
          <p:spPr>
            <a:xfrm flipH="1">
              <a:off x="5488558" y="2153367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37F7D1D0-1628-7F75-A40A-A9BE48354104}"/>
                </a:ext>
              </a:extLst>
            </p:cNvPr>
            <p:cNvSpPr/>
            <p:nvPr/>
          </p:nvSpPr>
          <p:spPr>
            <a:xfrm flipH="1">
              <a:off x="5418084" y="2286050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6C8FDD5-5FDF-DF38-577B-26820C1959CF}"/>
              </a:ext>
            </a:extLst>
          </p:cNvPr>
          <p:cNvGrpSpPr/>
          <p:nvPr/>
        </p:nvGrpSpPr>
        <p:grpSpPr>
          <a:xfrm>
            <a:off x="2858851" y="3124181"/>
            <a:ext cx="346810" cy="306884"/>
            <a:chOff x="8342368" y="4781939"/>
            <a:chExt cx="346810" cy="306884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3ABBBA2-A508-061F-A3A8-1EE53B5F9D17}"/>
                </a:ext>
              </a:extLst>
            </p:cNvPr>
            <p:cNvSpPr/>
            <p:nvPr/>
          </p:nvSpPr>
          <p:spPr>
            <a:xfrm>
              <a:off x="8342368" y="4863330"/>
              <a:ext cx="65189" cy="225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6A1CE44-DC4B-45E4-FC09-F4584F7738B0}"/>
                </a:ext>
              </a:extLst>
            </p:cNvPr>
            <p:cNvSpPr/>
            <p:nvPr/>
          </p:nvSpPr>
          <p:spPr>
            <a:xfrm>
              <a:off x="8407557" y="4781939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B19802E0-94F5-B379-C7DD-2DAD091ABA17}"/>
                </a:ext>
              </a:extLst>
            </p:cNvPr>
            <p:cNvSpPr/>
            <p:nvPr/>
          </p:nvSpPr>
          <p:spPr>
            <a:xfrm>
              <a:off x="8481967" y="4950839"/>
              <a:ext cx="65189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31A86D2-A011-3A52-4CFE-DECA9BCF18A4}"/>
                </a:ext>
              </a:extLst>
            </p:cNvPr>
            <p:cNvSpPr/>
            <p:nvPr/>
          </p:nvSpPr>
          <p:spPr>
            <a:xfrm>
              <a:off x="8543879" y="4818156"/>
              <a:ext cx="74825" cy="2695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57BACDA-D0FE-E205-25C0-82E30D5AF655}"/>
                </a:ext>
              </a:extLst>
            </p:cNvPr>
            <p:cNvSpPr/>
            <p:nvPr/>
          </p:nvSpPr>
          <p:spPr>
            <a:xfrm>
              <a:off x="8618704" y="4950839"/>
              <a:ext cx="70474" cy="137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A6A7303-703B-E9D3-5993-938647F4DBAD}"/>
              </a:ext>
            </a:extLst>
          </p:cNvPr>
          <p:cNvGrpSpPr/>
          <p:nvPr/>
        </p:nvGrpSpPr>
        <p:grpSpPr>
          <a:xfrm>
            <a:off x="3369697" y="3082784"/>
            <a:ext cx="351078" cy="355102"/>
            <a:chOff x="11256959" y="4733881"/>
            <a:chExt cx="351078" cy="35510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D1F024F-D133-5CA1-7F71-07A5FD91D6D8}"/>
                </a:ext>
              </a:extLst>
            </p:cNvPr>
            <p:cNvSpPr/>
            <p:nvPr/>
          </p:nvSpPr>
          <p:spPr>
            <a:xfrm>
              <a:off x="11256959" y="487129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99844AC-462C-3B98-10C4-3642437FF4A8}"/>
                </a:ext>
              </a:extLst>
            </p:cNvPr>
            <p:cNvSpPr/>
            <p:nvPr/>
          </p:nvSpPr>
          <p:spPr>
            <a:xfrm>
              <a:off x="11326416" y="478176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7EA45F5-2BFC-384F-6233-6361CB100270}"/>
                </a:ext>
              </a:extLst>
            </p:cNvPr>
            <p:cNvSpPr/>
            <p:nvPr/>
          </p:nvSpPr>
          <p:spPr>
            <a:xfrm>
              <a:off x="11400826" y="473388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B034B5-D9E9-C60B-1850-A8374546CF16}"/>
                </a:ext>
              </a:extLst>
            </p:cNvPr>
            <p:cNvSpPr/>
            <p:nvPr/>
          </p:nvSpPr>
          <p:spPr>
            <a:xfrm>
              <a:off x="11462739" y="490295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0719E9C9-1AC0-E8EF-7FD0-447451C4E02D}"/>
                </a:ext>
              </a:extLst>
            </p:cNvPr>
            <p:cNvSpPr/>
            <p:nvPr/>
          </p:nvSpPr>
          <p:spPr>
            <a:xfrm>
              <a:off x="11537563" y="493101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BD3F1BB-0D23-06F0-B409-FF7AFD7FC1DA}"/>
              </a:ext>
            </a:extLst>
          </p:cNvPr>
          <p:cNvGrpSpPr/>
          <p:nvPr/>
        </p:nvGrpSpPr>
        <p:grpSpPr>
          <a:xfrm>
            <a:off x="3357308" y="2591065"/>
            <a:ext cx="351078" cy="355102"/>
            <a:chOff x="11203292" y="2072001"/>
            <a:chExt cx="351078" cy="355102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6EA0F28-E58F-FC5A-77AB-AD22E68E522B}"/>
                </a:ext>
              </a:extLst>
            </p:cNvPr>
            <p:cNvSpPr/>
            <p:nvPr/>
          </p:nvSpPr>
          <p:spPr>
            <a:xfrm flipH="1">
              <a:off x="11484913" y="2209416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3E9F471-57D7-5199-800F-41D04BD0C455}"/>
                </a:ext>
              </a:extLst>
            </p:cNvPr>
            <p:cNvSpPr/>
            <p:nvPr/>
          </p:nvSpPr>
          <p:spPr>
            <a:xfrm flipH="1">
              <a:off x="11409757" y="2119886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D0E25A47-BE27-DE7B-C0D5-CAF37FBF88C6}"/>
                </a:ext>
              </a:extLst>
            </p:cNvPr>
            <p:cNvSpPr/>
            <p:nvPr/>
          </p:nvSpPr>
          <p:spPr>
            <a:xfrm flipH="1">
              <a:off x="11332892" y="2072001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820AAD1B-5385-6307-2F24-3F789C526709}"/>
                </a:ext>
              </a:extLst>
            </p:cNvPr>
            <p:cNvSpPr/>
            <p:nvPr/>
          </p:nvSpPr>
          <p:spPr>
            <a:xfrm flipH="1">
              <a:off x="11263206" y="2241076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71777815-6536-F0A1-4E93-7E7DC52B0113}"/>
                </a:ext>
              </a:extLst>
            </p:cNvPr>
            <p:cNvSpPr/>
            <p:nvPr/>
          </p:nvSpPr>
          <p:spPr>
            <a:xfrm flipH="1">
              <a:off x="11203292" y="2269132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BA3F108-C14E-1A0E-52EA-4776D19ED36E}"/>
              </a:ext>
            </a:extLst>
          </p:cNvPr>
          <p:cNvGrpSpPr/>
          <p:nvPr/>
        </p:nvGrpSpPr>
        <p:grpSpPr>
          <a:xfrm>
            <a:off x="1827025" y="3075712"/>
            <a:ext cx="351078" cy="354260"/>
            <a:chOff x="2577633" y="4725304"/>
            <a:chExt cx="351078" cy="35426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C64B19B0-0F7E-FABF-1F6F-43E9DA2B39CE}"/>
                </a:ext>
              </a:extLst>
            </p:cNvPr>
            <p:cNvSpPr/>
            <p:nvPr/>
          </p:nvSpPr>
          <p:spPr>
            <a:xfrm flipH="1">
              <a:off x="2859254" y="4860814"/>
              <a:ext cx="69457" cy="217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92AD3DB9-6908-E087-24B5-1666E38771DE}"/>
                </a:ext>
              </a:extLst>
            </p:cNvPr>
            <p:cNvSpPr/>
            <p:nvPr/>
          </p:nvSpPr>
          <p:spPr>
            <a:xfrm flipH="1">
              <a:off x="2784098" y="4771284"/>
              <a:ext cx="75156" cy="3067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0835190A-54D5-A7CE-16A5-24733BD836F3}"/>
                </a:ext>
              </a:extLst>
            </p:cNvPr>
            <p:cNvSpPr/>
            <p:nvPr/>
          </p:nvSpPr>
          <p:spPr>
            <a:xfrm flipH="1">
              <a:off x="2707233" y="4725304"/>
              <a:ext cx="77611" cy="3542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F09A714A-0EEC-33FA-36D4-AE29A3ECFE41}"/>
                </a:ext>
              </a:extLst>
            </p:cNvPr>
            <p:cNvSpPr/>
            <p:nvPr/>
          </p:nvSpPr>
          <p:spPr>
            <a:xfrm flipH="1">
              <a:off x="2637547" y="4892474"/>
              <a:ext cx="85384" cy="186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D17E2E4-0CB6-83A7-CCAA-E42934B86576}"/>
                </a:ext>
              </a:extLst>
            </p:cNvPr>
            <p:cNvSpPr/>
            <p:nvPr/>
          </p:nvSpPr>
          <p:spPr>
            <a:xfrm flipH="1">
              <a:off x="2577633" y="4922435"/>
              <a:ext cx="70474" cy="157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60BC3B74-6A1B-F6A9-F2E0-8FABE12AFB62}"/>
              </a:ext>
            </a:extLst>
          </p:cNvPr>
          <p:cNvSpPr txBox="1"/>
          <p:nvPr/>
        </p:nvSpPr>
        <p:spPr>
          <a:xfrm>
            <a:off x="308755" y="2093696"/>
            <a:ext cx="10940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 Fans:              Short route</a:t>
            </a: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ED0475BD-BD5A-D7CF-0F92-1671055EB777}"/>
              </a:ext>
            </a:extLst>
          </p:cNvPr>
          <p:cNvGrpSpPr/>
          <p:nvPr/>
        </p:nvGrpSpPr>
        <p:grpSpPr>
          <a:xfrm>
            <a:off x="2578320" y="2617479"/>
            <a:ext cx="7602980" cy="3417077"/>
            <a:chOff x="2578320" y="2617479"/>
            <a:chExt cx="7602980" cy="3417077"/>
          </a:xfrm>
        </p:grpSpPr>
        <p:sp>
          <p:nvSpPr>
            <p:cNvPr id="30" name="Pfeil: nach oben und unten 29">
              <a:extLst>
                <a:ext uri="{FF2B5EF4-FFF2-40B4-BE49-F238E27FC236}">
                  <a16:creationId xmlns:a16="http://schemas.microsoft.com/office/drawing/2014/main" id="{544896D3-DDDF-D482-CFDA-F8892F54E6E8}"/>
                </a:ext>
              </a:extLst>
            </p:cNvPr>
            <p:cNvSpPr/>
            <p:nvPr/>
          </p:nvSpPr>
          <p:spPr>
            <a:xfrm rot="5400000">
              <a:off x="3276155" y="1959959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Pfeil: nach oben und unten 30">
              <a:extLst>
                <a:ext uri="{FF2B5EF4-FFF2-40B4-BE49-F238E27FC236}">
                  <a16:creationId xmlns:a16="http://schemas.microsoft.com/office/drawing/2014/main" id="{FE87F3BE-3A98-8887-C3D2-BCFA7B07560A}"/>
                </a:ext>
              </a:extLst>
            </p:cNvPr>
            <p:cNvSpPr/>
            <p:nvPr/>
          </p:nvSpPr>
          <p:spPr>
            <a:xfrm rot="5400000">
              <a:off x="9103815" y="1934824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Pfeil: nach oben und unten 31">
              <a:extLst>
                <a:ext uri="{FF2B5EF4-FFF2-40B4-BE49-F238E27FC236}">
                  <a16:creationId xmlns:a16="http://schemas.microsoft.com/office/drawing/2014/main" id="{7B9F2E48-51B6-6BD7-77FD-7B390EAB2A71}"/>
                </a:ext>
              </a:extLst>
            </p:cNvPr>
            <p:cNvSpPr/>
            <p:nvPr/>
          </p:nvSpPr>
          <p:spPr>
            <a:xfrm rot="5400000">
              <a:off x="9106902" y="4538885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: nach oben und unten 32">
              <a:extLst>
                <a:ext uri="{FF2B5EF4-FFF2-40B4-BE49-F238E27FC236}">
                  <a16:creationId xmlns:a16="http://schemas.microsoft.com/office/drawing/2014/main" id="{9FBE3F13-A03A-88A4-DFE6-ABC47C6B0439}"/>
                </a:ext>
              </a:extLst>
            </p:cNvPr>
            <p:cNvSpPr/>
            <p:nvPr/>
          </p:nvSpPr>
          <p:spPr>
            <a:xfrm rot="5400000">
              <a:off x="3291096" y="4483133"/>
              <a:ext cx="371271" cy="1736581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830EBDD-28FE-6134-FF5D-CA89D40B14BA}"/>
                </a:ext>
              </a:extLst>
            </p:cNvPr>
            <p:cNvGrpSpPr/>
            <p:nvPr/>
          </p:nvGrpSpPr>
          <p:grpSpPr>
            <a:xfrm>
              <a:off x="8397601" y="3021856"/>
              <a:ext cx="1760140" cy="390061"/>
              <a:chOff x="7863066" y="2429445"/>
              <a:chExt cx="1760140" cy="390061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431F4028-B779-7AA9-06B6-3C36E76DE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/>
                <a:alphaModFix/>
              </a:blip>
              <a:srcRect l="45410" t="76283" r="9566" b="7370"/>
              <a:stretch/>
            </p:blipFill>
            <p:spPr>
              <a:xfrm>
                <a:off x="8213547" y="2450173"/>
                <a:ext cx="1409659" cy="369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E462C411-FF0C-9EB1-1239-E3BA0DCE1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 l="35677" t="6643" r="31799" b="51220"/>
              <a:stretch>
                <a:fillRect/>
              </a:stretch>
            </p:blipFill>
            <p:spPr>
              <a:xfrm>
                <a:off x="7863066" y="2429445"/>
                <a:ext cx="395994" cy="3753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B24DCCC8-64F7-4279-A163-46050BFAFEE7}"/>
                </a:ext>
              </a:extLst>
            </p:cNvPr>
            <p:cNvGrpSpPr/>
            <p:nvPr/>
          </p:nvGrpSpPr>
          <p:grpSpPr>
            <a:xfrm>
              <a:off x="8421160" y="5644495"/>
              <a:ext cx="1760140" cy="390061"/>
              <a:chOff x="7863066" y="2429445"/>
              <a:chExt cx="1760140" cy="390061"/>
            </a:xfrm>
          </p:grpSpPr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E3A0D6DD-7FB7-157B-4577-9D853CD9D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/>
                <a:alphaModFix/>
              </a:blip>
              <a:srcRect l="45410" t="76283" r="9566" b="7370"/>
              <a:stretch/>
            </p:blipFill>
            <p:spPr>
              <a:xfrm>
                <a:off x="8213547" y="2450173"/>
                <a:ext cx="1409659" cy="369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6DF14BC2-5193-EFBA-BA2B-CDBC3B693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 l="35677" t="6643" r="31799" b="51220"/>
              <a:stretch>
                <a:fillRect/>
              </a:stretch>
            </p:blipFill>
            <p:spPr>
              <a:xfrm>
                <a:off x="7863066" y="2429445"/>
                <a:ext cx="395994" cy="3753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B9FCCD33-A62E-AD1F-AD1D-52BBF235BC76}"/>
                </a:ext>
              </a:extLst>
            </p:cNvPr>
            <p:cNvGrpSpPr/>
            <p:nvPr/>
          </p:nvGrpSpPr>
          <p:grpSpPr>
            <a:xfrm>
              <a:off x="2578320" y="5608355"/>
              <a:ext cx="1760140" cy="390061"/>
              <a:chOff x="7863066" y="2429445"/>
              <a:chExt cx="1760140" cy="390061"/>
            </a:xfrm>
          </p:grpSpPr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A9BF5C03-A8A4-DC50-82CC-702C52D76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/>
                <a:alphaModFix/>
              </a:blip>
              <a:srcRect l="45410" t="76283" r="9566" b="7370"/>
              <a:stretch/>
            </p:blipFill>
            <p:spPr>
              <a:xfrm>
                <a:off x="8213547" y="2450173"/>
                <a:ext cx="1409659" cy="369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379E0E5E-83AA-CAE3-A1A0-48596F306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 l="35677" t="6643" r="31799" b="51220"/>
              <a:stretch>
                <a:fillRect/>
              </a:stretch>
            </p:blipFill>
            <p:spPr>
              <a:xfrm>
                <a:off x="7863066" y="2429445"/>
                <a:ext cx="395994" cy="3753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4A590E3D-763F-A841-6D17-6318290DD0FF}"/>
                </a:ext>
              </a:extLst>
            </p:cNvPr>
            <p:cNvGrpSpPr/>
            <p:nvPr/>
          </p:nvGrpSpPr>
          <p:grpSpPr>
            <a:xfrm>
              <a:off x="2645643" y="3007131"/>
              <a:ext cx="1760140" cy="390061"/>
              <a:chOff x="7863066" y="2429445"/>
              <a:chExt cx="1760140" cy="390061"/>
            </a:xfrm>
          </p:grpSpPr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CD3D2621-C23B-F5EF-AFD2-462F7DC66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/>
                <a:alphaModFix/>
              </a:blip>
              <a:srcRect l="45410" t="76283" r="9566" b="7370"/>
              <a:stretch/>
            </p:blipFill>
            <p:spPr>
              <a:xfrm>
                <a:off x="8213547" y="2450173"/>
                <a:ext cx="1409659" cy="369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E3FC3D30-01E3-A3B4-7691-A9D2812A6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 l="35677" t="6643" r="31799" b="51220"/>
              <a:stretch>
                <a:fillRect/>
              </a:stretch>
            </p:blipFill>
            <p:spPr>
              <a:xfrm>
                <a:off x="7863066" y="2429445"/>
                <a:ext cx="395994" cy="3753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31F4E25-F739-A4DA-7A51-613545C0208A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rPr>
              <a:t>Does a message element has an effect?</a:t>
            </a:r>
            <a:endParaRPr lang="en-US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416 L 0.19974 0.00255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0162 L 0.39544 -0.00116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32 L 0.59401 0.00232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416 L -0.00182 0.31689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0.0044 L 0.20625 0.31621 " pathEditMode="relative" rAng="0" ptsTypes="AA"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155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371 L 0.39349 0.31481 " pathEditMode="relative" rAng="0" ptsTypes="AA">
                                      <p:cBhvr>
                                        <p:cTn id="16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5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00139 L 0.59388 0.31343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57" y="15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1DA59-1D54-B7C2-B1EC-FA2795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simu5G: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pic>
        <p:nvPicPr>
          <p:cNvPr id="4" name="Grafik 3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D4F37D96-2B84-1212-620A-896465F25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3" y="1386663"/>
            <a:ext cx="10303133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2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oftware, Computersymbol, Zahl enthält.&#10;&#10;Automatisch generierte Beschreibung">
            <a:extLst>
              <a:ext uri="{FF2B5EF4-FFF2-40B4-BE49-F238E27FC236}">
                <a16:creationId xmlns:a16="http://schemas.microsoft.com/office/drawing/2014/main" id="{5004B540-6BA9-8DA1-415F-44805B7AC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3" t="14157" r="23250" b="13690"/>
          <a:stretch/>
        </p:blipFill>
        <p:spPr>
          <a:xfrm>
            <a:off x="5882640" y="262507"/>
            <a:ext cx="4531360" cy="63329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4CD7C6-B6A7-2BBE-8051-6ACE49F15ADD}"/>
              </a:ext>
            </a:extLst>
          </p:cNvPr>
          <p:cNvSpPr txBox="1"/>
          <p:nvPr/>
        </p:nvSpPr>
        <p:spPr>
          <a:xfrm>
            <a:off x="939800" y="1954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Resource</a:t>
            </a:r>
            <a:r>
              <a:rPr lang="de-DE" dirty="0"/>
              <a:t> Blocks (RBs)</a:t>
            </a:r>
          </a:p>
        </p:txBody>
      </p:sp>
    </p:spTree>
    <p:extLst>
      <p:ext uri="{BB962C8B-B14F-4D97-AF65-F5344CB8AC3E}">
        <p14:creationId xmlns:p14="http://schemas.microsoft.com/office/powerpoint/2010/main" val="737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26A1B8F5-A78A-F983-937A-3AA5CF96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25000"/>
          <a:stretch>
            <a:fillRect/>
          </a:stretch>
        </p:blipFill>
        <p:spPr>
          <a:xfrm>
            <a:off x="11077214" y="3336884"/>
            <a:ext cx="1100535" cy="9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75D4A48A-A8D7-6559-E834-F19C5F4689C4}"/>
              </a:ext>
            </a:extLst>
          </p:cNvPr>
          <p:cNvSpPr/>
          <p:nvPr/>
        </p:nvSpPr>
        <p:spPr>
          <a:xfrm>
            <a:off x="8905558" y="2612975"/>
            <a:ext cx="691316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E8FE5BB0-B8B3-8095-FF92-552B6EC07F8A}"/>
              </a:ext>
            </a:extLst>
          </p:cNvPr>
          <p:cNvSpPr/>
          <p:nvPr/>
        </p:nvSpPr>
        <p:spPr>
          <a:xfrm>
            <a:off x="8905558" y="2454454"/>
            <a:ext cx="2396490" cy="6953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3401BE16-828E-F715-0BB6-1572551ABB83}"/>
              </a:ext>
            </a:extLst>
          </p:cNvPr>
          <p:cNvSpPr/>
          <p:nvPr/>
        </p:nvSpPr>
        <p:spPr>
          <a:xfrm>
            <a:off x="8129139" y="3418260"/>
            <a:ext cx="1334302" cy="80528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66036F-87EF-2160-636F-3A513D68CBD5}"/>
              </a:ext>
            </a:extLst>
          </p:cNvPr>
          <p:cNvSpPr/>
          <p:nvPr/>
        </p:nvSpPr>
        <p:spPr>
          <a:xfrm rot="16200000" flipV="1">
            <a:off x="7222171" y="4960697"/>
            <a:ext cx="1235403" cy="400291"/>
          </a:xfrm>
          <a:custGeom>
            <a:avLst>
              <a:gd name="f0" fmla="val 18331"/>
              <a:gd name="f1" fmla="val 454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1757AAB-BEA3-B902-78C5-D4BCB55CAAC9}"/>
              </a:ext>
            </a:extLst>
          </p:cNvPr>
          <p:cNvSpPr/>
          <p:nvPr/>
        </p:nvSpPr>
        <p:spPr>
          <a:xfrm>
            <a:off x="8905558" y="4621960"/>
            <a:ext cx="2396490" cy="5643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9B93CCAD-D99B-092F-CD21-1B2217DA7CEF}"/>
              </a:ext>
            </a:extLst>
          </p:cNvPr>
          <p:cNvSpPr/>
          <p:nvPr/>
        </p:nvSpPr>
        <p:spPr>
          <a:xfrm>
            <a:off x="10615986" y="2612975"/>
            <a:ext cx="686063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39DCF3BB-5B64-F9BA-A100-182AE8525A5B}"/>
              </a:ext>
            </a:extLst>
          </p:cNvPr>
          <p:cNvSpPr/>
          <p:nvPr/>
        </p:nvSpPr>
        <p:spPr>
          <a:xfrm>
            <a:off x="11095073" y="3605314"/>
            <a:ext cx="455974" cy="5368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83FE9A0-0300-8016-2C54-6E537E390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673400">
            <a:off x="7546204" y="3993201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1688EBC-7170-3A71-8D9A-10545213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050800">
            <a:off x="6530587" y="4046647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30C52B7-A3A7-D65B-AE12-8E10692A32F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96189" y="3145603"/>
            <a:ext cx="1067440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9235D231-70D0-E2BE-18B7-F4A0034B026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15639" y="2153265"/>
            <a:ext cx="1044853" cy="10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E68FA53-7663-7E0F-A224-A6A20606A12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607378" y="4202409"/>
            <a:ext cx="1067440" cy="107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EF6D268-CFCD-8D38-DDBF-319B0B33DDD0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D0846B-519F-D77D-D61F-1D1E162D7EB2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90623B-62FE-F7A3-E2AB-BF5EC7F9619D}"/>
              </a:ext>
            </a:extLst>
          </p:cNvPr>
          <p:cNvSpPr txBox="1"/>
          <p:nvPr/>
        </p:nvSpPr>
        <p:spPr>
          <a:xfrm>
            <a:off x="361237" y="2349319"/>
            <a:ext cx="505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dissemination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F1B5A0-5374-7890-A7CB-0597EF73E4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42AEA0-D412-4F49-8237-4A99F8C7AF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39DE5D4-F530-267A-4CB0-72F66C0B7BEE}"/>
              </a:ext>
            </a:extLst>
          </p:cNvPr>
          <p:cNvSpPr/>
          <p:nvPr/>
        </p:nvSpPr>
        <p:spPr>
          <a:xfrm>
            <a:off x="7726486" y="5728189"/>
            <a:ext cx="1407681" cy="2537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E3E7459-6531-4BDC-61D9-FA778B71829F}"/>
              </a:ext>
            </a:extLst>
          </p:cNvPr>
          <p:cNvSpPr/>
          <p:nvPr/>
        </p:nvSpPr>
        <p:spPr>
          <a:xfrm rot="10800000">
            <a:off x="7087207" y="4149551"/>
            <a:ext cx="493423" cy="392606"/>
          </a:xfrm>
          <a:custGeom>
            <a:avLst>
              <a:gd name="f0" fmla="val 7069"/>
              <a:gd name="f1" fmla="val 4755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7D68F0-F045-9AB0-834F-663F2CDD8E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050800">
            <a:off x="9150353" y="5599730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Figure Svg Png Icon Free Download (#158914) - OnlineWebFonts.COM">
            <a:extLst>
              <a:ext uri="{FF2B5EF4-FFF2-40B4-BE49-F238E27FC236}">
                <a16:creationId xmlns:a16="http://schemas.microsoft.com/office/drawing/2014/main" id="{2797B4EE-3F3B-EFFE-09F7-260AFBB0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96" y="5341310"/>
            <a:ext cx="785796" cy="9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F05AC52-CBAB-93B3-8C82-C4D7BA7BACD4}"/>
              </a:ext>
            </a:extLst>
          </p:cNvPr>
          <p:cNvSpPr txBox="1"/>
          <p:nvPr/>
        </p:nvSpPr>
        <p:spPr>
          <a:xfrm>
            <a:off x="9735361" y="5942599"/>
            <a:ext cx="150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A1C668-6DC8-ABBE-EF51-3572AD207EB2}"/>
              </a:ext>
            </a:extLst>
          </p:cNvPr>
          <p:cNvSpPr txBox="1"/>
          <p:nvPr/>
        </p:nvSpPr>
        <p:spPr>
          <a:xfrm>
            <a:off x="7056535" y="4445467"/>
            <a:ext cx="524096" cy="7987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65BD"/>
                </a:solidFill>
              </a:defRPr>
            </a:pPr>
            <a:r>
              <a:rPr lang="en-US" sz="4800" b="0" i="0" u="none" strike="noStrike" kern="1200" cap="none" dirty="0">
                <a:ln>
                  <a:noFill/>
                </a:ln>
                <a:solidFill>
                  <a:srgbClr val="0065B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B41AA6E-1299-A1A8-6EA4-75BFBE728E7A}"/>
              </a:ext>
            </a:extLst>
          </p:cNvPr>
          <p:cNvSpPr txBox="1"/>
          <p:nvPr/>
        </p:nvSpPr>
        <p:spPr>
          <a:xfrm>
            <a:off x="8225867" y="4998502"/>
            <a:ext cx="524096" cy="7987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65BD"/>
                </a:solidFill>
              </a:defRPr>
            </a:pPr>
            <a:r>
              <a:rPr lang="en-US" sz="4800" b="0" i="0" u="none" strike="noStrike" kern="1200" cap="none" dirty="0">
                <a:ln>
                  <a:noFill/>
                </a:ln>
                <a:solidFill>
                  <a:srgbClr val="0065B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979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26A1B8F5-A78A-F983-937A-3AA5CF96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25000"/>
          <a:stretch>
            <a:fillRect/>
          </a:stretch>
        </p:blipFill>
        <p:spPr>
          <a:xfrm>
            <a:off x="11077214" y="3336884"/>
            <a:ext cx="1100535" cy="9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75D4A48A-A8D7-6559-E834-F19C5F4689C4}"/>
              </a:ext>
            </a:extLst>
          </p:cNvPr>
          <p:cNvSpPr/>
          <p:nvPr/>
        </p:nvSpPr>
        <p:spPr>
          <a:xfrm>
            <a:off x="8905558" y="2612975"/>
            <a:ext cx="691316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E8FE5BB0-B8B3-8095-FF92-552B6EC07F8A}"/>
              </a:ext>
            </a:extLst>
          </p:cNvPr>
          <p:cNvSpPr/>
          <p:nvPr/>
        </p:nvSpPr>
        <p:spPr>
          <a:xfrm>
            <a:off x="8905558" y="2454454"/>
            <a:ext cx="2396490" cy="6953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3401BE16-828E-F715-0BB6-1572551ABB83}"/>
              </a:ext>
            </a:extLst>
          </p:cNvPr>
          <p:cNvSpPr/>
          <p:nvPr/>
        </p:nvSpPr>
        <p:spPr>
          <a:xfrm>
            <a:off x="8129139" y="3418260"/>
            <a:ext cx="1334302" cy="80528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1757AAB-BEA3-B902-78C5-D4BCB55CAAC9}"/>
              </a:ext>
            </a:extLst>
          </p:cNvPr>
          <p:cNvSpPr/>
          <p:nvPr/>
        </p:nvSpPr>
        <p:spPr>
          <a:xfrm>
            <a:off x="8905558" y="4621960"/>
            <a:ext cx="2396490" cy="5643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9B93CCAD-D99B-092F-CD21-1B2217DA7CEF}"/>
              </a:ext>
            </a:extLst>
          </p:cNvPr>
          <p:cNvSpPr/>
          <p:nvPr/>
        </p:nvSpPr>
        <p:spPr>
          <a:xfrm>
            <a:off x="10615986" y="2612975"/>
            <a:ext cx="686063" cy="255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39DCF3BB-5B64-F9BA-A100-182AE8525A5B}"/>
              </a:ext>
            </a:extLst>
          </p:cNvPr>
          <p:cNvSpPr/>
          <p:nvPr/>
        </p:nvSpPr>
        <p:spPr>
          <a:xfrm>
            <a:off x="11095073" y="3605314"/>
            <a:ext cx="455974" cy="5368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83FE9A0-0300-8016-2C54-6E537E390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673400">
            <a:off x="7546204" y="3993201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9235D231-70D0-E2BE-18B7-F4A0034B026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415639" y="2153265"/>
            <a:ext cx="1044853" cy="10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E68FA53-7663-7E0F-A224-A6A20606A12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607378" y="4202408"/>
            <a:ext cx="1067440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EAC2DB-7876-411F-974B-85094DDC2F8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flipH="1">
            <a:off x="9204982" y="5221696"/>
            <a:ext cx="844085" cy="8440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4DC3DF4D-5BCD-3284-6719-805FDE493AF5}"/>
              </a:ext>
            </a:extLst>
          </p:cNvPr>
          <p:cNvSpPr/>
          <p:nvPr/>
        </p:nvSpPr>
        <p:spPr>
          <a:xfrm rot="16200000">
            <a:off x="8756981" y="3661284"/>
            <a:ext cx="989618" cy="392606"/>
          </a:xfrm>
          <a:custGeom>
            <a:avLst>
              <a:gd name="f0" fmla="val 4515"/>
              <a:gd name="f1" fmla="val 4755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65BD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868EBC6-8B92-D265-0800-D7D790F36859}"/>
              </a:ext>
            </a:extLst>
          </p:cNvPr>
          <p:cNvGrpSpPr/>
          <p:nvPr/>
        </p:nvGrpSpPr>
        <p:grpSpPr>
          <a:xfrm>
            <a:off x="10220529" y="5427531"/>
            <a:ext cx="805957" cy="544184"/>
            <a:chOff x="2227680" y="2532434"/>
            <a:chExt cx="311040" cy="210046"/>
          </a:xfrm>
        </p:grpSpPr>
        <p:sp>
          <p:nvSpPr>
            <p:cNvPr id="16" name="Gerader Verbinder 15">
              <a:extLst>
                <a:ext uri="{FF2B5EF4-FFF2-40B4-BE49-F238E27FC236}">
                  <a16:creationId xmlns:a16="http://schemas.microsoft.com/office/drawing/2014/main" id="{2C94E860-EA37-E98E-F7DF-2F56863E8ECA}"/>
                </a:ext>
              </a:extLst>
            </p:cNvPr>
            <p:cNvSpPr/>
            <p:nvPr/>
          </p:nvSpPr>
          <p:spPr>
            <a:xfrm flipH="1">
              <a:off x="2273400" y="2623680"/>
              <a:ext cx="219600" cy="0"/>
            </a:xfrm>
            <a:prstGeom prst="line">
              <a:avLst/>
            </a:prstGeom>
            <a:noFill/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Gerader Verbinder 17">
              <a:extLst>
                <a:ext uri="{FF2B5EF4-FFF2-40B4-BE49-F238E27FC236}">
                  <a16:creationId xmlns:a16="http://schemas.microsoft.com/office/drawing/2014/main" id="{3B9927D6-5ED7-E52E-C484-AB57FA6C4464}"/>
                </a:ext>
              </a:extLst>
            </p:cNvPr>
            <p:cNvSpPr/>
            <p:nvPr/>
          </p:nvSpPr>
          <p:spPr>
            <a:xfrm>
              <a:off x="2383199" y="2532434"/>
              <a:ext cx="0" cy="91440"/>
            </a:xfrm>
            <a:prstGeom prst="line">
              <a:avLst/>
            </a:prstGeom>
            <a:noFill/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Gerader Verbinder 18">
              <a:extLst>
                <a:ext uri="{FF2B5EF4-FFF2-40B4-BE49-F238E27FC236}">
                  <a16:creationId xmlns:a16="http://schemas.microsoft.com/office/drawing/2014/main" id="{0BD92E36-2CD2-A855-2BB7-8B496E88CF42}"/>
                </a:ext>
              </a:extLst>
            </p:cNvPr>
            <p:cNvSpPr/>
            <p:nvPr/>
          </p:nvSpPr>
          <p:spPr>
            <a:xfrm>
              <a:off x="2383199" y="2579760"/>
              <a:ext cx="0" cy="0"/>
            </a:xfrm>
            <a:prstGeom prst="line">
              <a:avLst/>
            </a:prstGeom>
            <a:noFill/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Gerader Verbinder 19">
              <a:extLst>
                <a:ext uri="{FF2B5EF4-FFF2-40B4-BE49-F238E27FC236}">
                  <a16:creationId xmlns:a16="http://schemas.microsoft.com/office/drawing/2014/main" id="{A79E85F5-04D4-67A5-BA38-896ADDD3196E}"/>
                </a:ext>
              </a:extLst>
            </p:cNvPr>
            <p:cNvSpPr/>
            <p:nvPr/>
          </p:nvSpPr>
          <p:spPr>
            <a:xfrm>
              <a:off x="2273400" y="2623680"/>
              <a:ext cx="0" cy="91440"/>
            </a:xfrm>
            <a:prstGeom prst="line">
              <a:avLst/>
            </a:prstGeom>
            <a:noFill/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Gerader Verbinder 20">
              <a:extLst>
                <a:ext uri="{FF2B5EF4-FFF2-40B4-BE49-F238E27FC236}">
                  <a16:creationId xmlns:a16="http://schemas.microsoft.com/office/drawing/2014/main" id="{F0E965CF-7247-6B3F-0D9D-C35CDFF099F8}"/>
                </a:ext>
              </a:extLst>
            </p:cNvPr>
            <p:cNvSpPr/>
            <p:nvPr/>
          </p:nvSpPr>
          <p:spPr>
            <a:xfrm>
              <a:off x="2493000" y="2623680"/>
              <a:ext cx="0" cy="91440"/>
            </a:xfrm>
            <a:prstGeom prst="line">
              <a:avLst/>
            </a:prstGeom>
            <a:noFill/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CC7AB93-CB97-4003-3F39-E1B1C00144FC}"/>
                </a:ext>
              </a:extLst>
            </p:cNvPr>
            <p:cNvSpPr/>
            <p:nvPr/>
          </p:nvSpPr>
          <p:spPr>
            <a:xfrm>
              <a:off x="22276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1FF408E-8A1E-8CD7-31EF-8CD19EA09680}"/>
                </a:ext>
              </a:extLst>
            </p:cNvPr>
            <p:cNvSpPr/>
            <p:nvPr/>
          </p:nvSpPr>
          <p:spPr>
            <a:xfrm>
              <a:off x="2447280" y="2687760"/>
              <a:ext cx="91440" cy="54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80C0B1C-6E56-6A2B-C6FA-FE468B15E29F}"/>
                </a:ext>
              </a:extLst>
            </p:cNvPr>
            <p:cNvSpPr/>
            <p:nvPr/>
          </p:nvSpPr>
          <p:spPr>
            <a:xfrm>
              <a:off x="2337480" y="257688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0800"/>
                <a:gd name="f8" fmla="+- 0 0 0"/>
                <a:gd name="f9" fmla="*/ f3 1 21600"/>
                <a:gd name="f10" fmla="*/ f4 1 21600"/>
                <a:gd name="f11" fmla="*/ f8 f0 1"/>
                <a:gd name="f12" fmla="*/ 5400 f9 1"/>
                <a:gd name="f13" fmla="*/ 16200 f9 1"/>
                <a:gd name="f14" fmla="*/ 16200 f10 1"/>
                <a:gd name="f15" fmla="*/ 5400 f10 1"/>
                <a:gd name="f16" fmla="*/ 10800 f9 1"/>
                <a:gd name="f17" fmla="*/ 0 f10 1"/>
                <a:gd name="f18" fmla="*/ f11 1 f2"/>
                <a:gd name="f19" fmla="*/ 0 f9 1"/>
                <a:gd name="f20" fmla="*/ 10800 f10 1"/>
                <a:gd name="f21" fmla="*/ 21600 f10 1"/>
                <a:gd name="f22" fmla="*/ 21600 f9 1"/>
                <a:gd name="f23" fmla="+- f18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16" y="f17"/>
                </a:cxn>
                <a:cxn ang="f23">
                  <a:pos x="f19" y="f20"/>
                </a:cxn>
                <a:cxn ang="f23">
                  <a:pos x="f16" y="f21"/>
                </a:cxn>
                <a:cxn ang="f23">
                  <a:pos x="f22" y="f20"/>
                </a:cxn>
              </a:cxnLst>
              <a:rect l="f12" t="f15" r="f13" b="f14"/>
              <a:pathLst>
                <a:path w="21600" h="21600">
                  <a:moveTo>
                    <a:pt x="f7" y="f5"/>
                  </a:moveTo>
                  <a:lnTo>
                    <a:pt x="f6" y="f7"/>
                  </a:lnTo>
                  <a:lnTo>
                    <a:pt x="f7" y="f6"/>
                  </a:lnTo>
                  <a:lnTo>
                    <a:pt x="f5" y="f7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0065BD"/>
              </a:solidFill>
              <a:prstDash val="solid"/>
            </a:ln>
          </p:spPr>
          <p:txBody>
            <a:bodyPr vert="horz" wrap="none" lIns="99360" tIns="54360" rIns="99360" bIns="5436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2B7D413-5D46-22A6-8E1A-D3291DA4B823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EAD39C-97A5-2107-1F4B-64D61F4047E4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0C38F4-3638-16C9-D525-924AED179172}"/>
              </a:ext>
            </a:extLst>
          </p:cNvPr>
          <p:cNvSpPr txBox="1"/>
          <p:nvPr/>
        </p:nvSpPr>
        <p:spPr>
          <a:xfrm>
            <a:off x="361237" y="2349319"/>
            <a:ext cx="5056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dissemination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858EAF-2559-4AAD-B6A0-62B2F31F19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62C0FA-E271-FEFA-CA37-98FF9334034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63ED4CF-24F4-055E-C3D4-532A28CB100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96189" y="3145603"/>
            <a:ext cx="1067440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2F631CD-3832-B4E7-C0EB-5AE3D45DE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050800">
            <a:off x="6530587" y="4046647"/>
            <a:ext cx="530569" cy="47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B01B313-7AA2-B918-2F5E-6EC99BAEBD84}"/>
              </a:ext>
            </a:extLst>
          </p:cNvPr>
          <p:cNvSpPr txBox="1"/>
          <p:nvPr/>
        </p:nvSpPr>
        <p:spPr>
          <a:xfrm>
            <a:off x="10981790" y="5267080"/>
            <a:ext cx="524096" cy="7987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65BD"/>
                </a:solidFill>
              </a:defRPr>
            </a:pPr>
            <a:r>
              <a:rPr lang="en-US" sz="4800" b="0" i="0" u="none" strike="noStrike" kern="1200" cap="none" dirty="0">
                <a:ln>
                  <a:noFill/>
                </a:ln>
                <a:solidFill>
                  <a:srgbClr val="0065B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646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997C046-53D7-7DDD-DA29-6BF5C9C5ABD7}"/>
              </a:ext>
            </a:extLst>
          </p:cNvPr>
          <p:cNvSpPr txBox="1"/>
          <p:nvPr/>
        </p:nvSpPr>
        <p:spPr>
          <a:xfrm>
            <a:off x="361237" y="2349319"/>
            <a:ext cx="5056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dissemination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design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foster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E83FE9A0-0300-8016-2C54-6E537E39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rot="1673400">
            <a:off x="7546204" y="3993201"/>
            <a:ext cx="530569" cy="4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B2C6B22-09EF-2BF2-ED53-A1907F9D72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rot="1673400">
            <a:off x="7546204" y="3993201"/>
            <a:ext cx="530569" cy="474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12A5EE5-3C9D-1D58-55E6-2A790AAC111B}"/>
              </a:ext>
            </a:extLst>
          </p:cNvPr>
          <p:cNvGrpSpPr/>
          <p:nvPr/>
        </p:nvGrpSpPr>
        <p:grpSpPr>
          <a:xfrm>
            <a:off x="8209066" y="2154760"/>
            <a:ext cx="1930614" cy="3560242"/>
            <a:chOff x="8209066" y="2154760"/>
            <a:chExt cx="1930614" cy="3560242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9BFD252-45B2-950F-8DC1-7E1DE6E8E0A3}"/>
                </a:ext>
              </a:extLst>
            </p:cNvPr>
            <p:cNvSpPr/>
            <p:nvPr/>
          </p:nvSpPr>
          <p:spPr>
            <a:xfrm rot="16200000" flipV="1">
              <a:off x="9083467" y="3348440"/>
              <a:ext cx="530912" cy="337471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473B29E-680F-44FB-501E-001B3E5D40D8}"/>
                </a:ext>
              </a:extLst>
            </p:cNvPr>
            <p:cNvSpPr/>
            <p:nvPr/>
          </p:nvSpPr>
          <p:spPr>
            <a:xfrm>
              <a:off x="8875409" y="3688274"/>
              <a:ext cx="562452" cy="16972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5C394FF2-E55A-F850-B47F-87ECAB0B44CD}"/>
                </a:ext>
              </a:extLst>
            </p:cNvPr>
            <p:cNvSpPr/>
            <p:nvPr/>
          </p:nvSpPr>
          <p:spPr>
            <a:xfrm>
              <a:off x="8905558" y="2612975"/>
              <a:ext cx="691316" cy="255006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2B7C0008-3479-EA97-ABB7-CA8F974B22A5}"/>
                </a:ext>
              </a:extLst>
            </p:cNvPr>
            <p:cNvSpPr/>
            <p:nvPr/>
          </p:nvSpPr>
          <p:spPr>
            <a:xfrm>
              <a:off x="8905558" y="2454454"/>
              <a:ext cx="1067440" cy="69537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46CABA4-247E-68B1-385B-E17EA4F7828F}"/>
                </a:ext>
              </a:extLst>
            </p:cNvPr>
            <p:cNvSpPr/>
            <p:nvPr/>
          </p:nvSpPr>
          <p:spPr>
            <a:xfrm>
              <a:off x="8395999" y="3418260"/>
              <a:ext cx="1067441" cy="80528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E9ACDA4-50FE-90A2-99F0-F670271ED654}"/>
                </a:ext>
              </a:extLst>
            </p:cNvPr>
            <p:cNvSpPr/>
            <p:nvPr/>
          </p:nvSpPr>
          <p:spPr>
            <a:xfrm>
              <a:off x="8905558" y="4621960"/>
              <a:ext cx="1067440" cy="56433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E5C166-0054-4DF6-21F1-7F8DE0FC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8209066" y="2154760"/>
              <a:ext cx="1930614" cy="3560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00A2B0A-2E5C-D30D-2DD3-97F7D009FF77}"/>
                </a:ext>
              </a:extLst>
            </p:cNvPr>
            <p:cNvSpPr/>
            <p:nvPr/>
          </p:nvSpPr>
          <p:spPr>
            <a:xfrm rot="16200000" flipV="1">
              <a:off x="8827380" y="3268004"/>
              <a:ext cx="826316" cy="471384"/>
            </a:xfrm>
            <a:custGeom>
              <a:avLst>
                <a:gd name="f0" fmla="val 14241"/>
                <a:gd name="f1" fmla="val 5067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21600"/>
                <a:gd name="f10" fmla="pin 0 f1 10800"/>
                <a:gd name="f11" fmla="val f10"/>
                <a:gd name="f12" fmla="val f9"/>
                <a:gd name="f13" fmla="+- 21600 0 f10"/>
                <a:gd name="f14" fmla="*/ f9 f7 1"/>
                <a:gd name="f15" fmla="*/ f10 f8 1"/>
                <a:gd name="f16" fmla="*/ 0 f7 1"/>
                <a:gd name="f17" fmla="+- 21600 0 f12"/>
                <a:gd name="f18" fmla="*/ f13 f8 1"/>
                <a:gd name="f19" fmla="*/ f11 f8 1"/>
                <a:gd name="f20" fmla="*/ f17 f11 1"/>
                <a:gd name="f21" fmla="*/ f20 1 10800"/>
                <a:gd name="f22" fmla="+- f12 f21 0"/>
                <a:gd name="f23" fmla="*/ f22 f7 1"/>
              </a:gdLst>
              <a:ahLst>
                <a:ahXY gdRefX="f0" minX="f4" maxX="f5" gdRefY="f1" minY="f4" maxY="f6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23" b="f18"/>
              <a:pathLst>
                <a:path w="21600" h="21600">
                  <a:moveTo>
                    <a:pt x="f4" y="f11"/>
                  </a:moveTo>
                  <a:lnTo>
                    <a:pt x="f12" y="f11"/>
                  </a:lnTo>
                  <a:lnTo>
                    <a:pt x="f12" y="f4"/>
                  </a:lnTo>
                  <a:lnTo>
                    <a:pt x="f5" y="f6"/>
                  </a:lnTo>
                  <a:lnTo>
                    <a:pt x="f12" y="f5"/>
                  </a:lnTo>
                  <a:lnTo>
                    <a:pt x="f12" y="f13"/>
                  </a:lnTo>
                  <a:lnTo>
                    <a:pt x="f4" y="f13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84B6E3B-F0DD-802A-7C58-11C0E8A950A6}"/>
                </a:ext>
              </a:extLst>
            </p:cNvPr>
            <p:cNvSpPr/>
            <p:nvPr/>
          </p:nvSpPr>
          <p:spPr>
            <a:xfrm>
              <a:off x="8563283" y="3652693"/>
              <a:ext cx="785640" cy="26416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B839DF4A-7DE3-34DD-D49C-B364E6CF608B}"/>
              </a:ext>
            </a:extLst>
          </p:cNvPr>
          <p:cNvSpPr txBox="1"/>
          <p:nvPr/>
        </p:nvSpPr>
        <p:spPr>
          <a:xfrm>
            <a:off x="338086" y="753150"/>
            <a:ext cx="12167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How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can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crowds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be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redirected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with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mobile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applications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based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on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direct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communication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technology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F71562D-BEE8-9E55-4B81-937BBF30253A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895F4B-FF5B-6B4E-DF28-9E88829D23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771" t="11637" b="9673"/>
          <a:stretch>
            <a:fillRect/>
          </a:stretch>
        </p:blipFill>
        <p:spPr>
          <a:xfrm>
            <a:off x="10092418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57FFC1-18F1-AA52-87D2-00F0D3E2B6D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013CA8-0E92-BF1F-85DA-97094A06922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96189" y="3145603"/>
            <a:ext cx="1067440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844843C-EF34-5242-178F-7114CF2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rot="20050800">
            <a:off x="6530587" y="4046647"/>
            <a:ext cx="530569" cy="47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3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82">
            <a:extLst>
              <a:ext uri="{FF2B5EF4-FFF2-40B4-BE49-F238E27FC236}">
                <a16:creationId xmlns:a16="http://schemas.microsoft.com/office/drawing/2014/main" id="{4E93411C-E8E5-B2E1-9BB8-CAB947E3C529}"/>
              </a:ext>
            </a:extLst>
          </p:cNvPr>
          <p:cNvSpPr/>
          <p:nvPr/>
        </p:nvSpPr>
        <p:spPr>
          <a:xfrm>
            <a:off x="338086" y="1422400"/>
            <a:ext cx="11490748" cy="25292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A91A56-0021-FAD7-343C-01FE417185E1}"/>
              </a:ext>
            </a:extLst>
          </p:cNvPr>
          <p:cNvSpPr txBox="1"/>
          <p:nvPr/>
        </p:nvSpPr>
        <p:spPr>
          <a:xfrm>
            <a:off x="338086" y="753150"/>
            <a:ext cx="1216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Focus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of</a:t>
            </a:r>
            <a:r>
              <a:rPr lang="de-DE" sz="3200" dirty="0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ea typeface="Gulim" panose="020B0503020000020004" pitchFamily="34" charset="-127"/>
                <a:cs typeface="Arial" panose="020B0604020202020204" pitchFamily="34" charset="0"/>
              </a:rPr>
              <a:t>today</a:t>
            </a:r>
            <a:endParaRPr lang="de-DE" sz="3200" dirty="0">
              <a:latin typeface="Arial" panose="020B0604020202020204" pitchFamily="34" charset="0"/>
              <a:ea typeface="Gulim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7836E8-9054-E152-A961-B8ED3D8C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6771" t="11637" b="9673"/>
          <a:stretch>
            <a:fillRect/>
          </a:stretch>
        </p:blipFill>
        <p:spPr>
          <a:xfrm>
            <a:off x="10249734" y="247609"/>
            <a:ext cx="998220" cy="3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890A1A-834F-D343-3EF0-3315874F7B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36379" y="267929"/>
            <a:ext cx="638461" cy="3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C2C4D8-C5AF-4631-5742-CFE0E9A1EFEC}"/>
              </a:ext>
            </a:extLst>
          </p:cNvPr>
          <p:cNvSpPr txBox="1"/>
          <p:nvPr/>
        </p:nvSpPr>
        <p:spPr>
          <a:xfrm>
            <a:off x="363166" y="6350239"/>
            <a:ext cx="116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Christina Maria Mayr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Doctoral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Crowd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Management                                                                              </a:t>
            </a:r>
            <a:fld id="{FECA1655-0EDA-41B2-ABF7-A61FA8B9E6FC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D3B6112-55E0-7F59-1FD7-BBB6F2F5E0D7}"/>
              </a:ext>
            </a:extLst>
          </p:cNvPr>
          <p:cNvGrpSpPr/>
          <p:nvPr/>
        </p:nvGrpSpPr>
        <p:grpSpPr>
          <a:xfrm>
            <a:off x="363496" y="4054933"/>
            <a:ext cx="11298658" cy="1964308"/>
            <a:chOff x="363496" y="4054933"/>
            <a:chExt cx="11298658" cy="1964308"/>
          </a:xfrm>
        </p:grpSpPr>
        <p:pic>
          <p:nvPicPr>
            <p:cNvPr id="2" name="Picture 6" descr="Bildergebnis für laptop clipart">
              <a:extLst>
                <a:ext uri="{FF2B5EF4-FFF2-40B4-BE49-F238E27FC236}">
                  <a16:creationId xmlns:a16="http://schemas.microsoft.com/office/drawing/2014/main" id="{986620C4-14C7-2264-D61C-1B1877791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4411863" y="4381784"/>
              <a:ext cx="2365169" cy="163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Bildergebnis für laptop clipart">
              <a:extLst>
                <a:ext uri="{FF2B5EF4-FFF2-40B4-BE49-F238E27FC236}">
                  <a16:creationId xmlns:a16="http://schemas.microsoft.com/office/drawing/2014/main" id="{BE6688C5-8072-4F87-1E6A-CE29EDAB0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5524369" y="4909693"/>
              <a:ext cx="674055" cy="4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Bildergebnis für laptop clipart">
              <a:extLst>
                <a:ext uri="{FF2B5EF4-FFF2-40B4-BE49-F238E27FC236}">
                  <a16:creationId xmlns:a16="http://schemas.microsoft.com/office/drawing/2014/main" id="{ACFAB894-BA1E-D138-5569-66ED8755F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723173" y="4348440"/>
              <a:ext cx="2365169" cy="163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AAD19DA9-36CB-ADFE-FD72-0F4EA48234A5}"/>
                </a:ext>
              </a:extLst>
            </p:cNvPr>
            <p:cNvGrpSpPr/>
            <p:nvPr/>
          </p:nvGrpSpPr>
          <p:grpSpPr>
            <a:xfrm>
              <a:off x="1982397" y="4800085"/>
              <a:ext cx="492146" cy="338554"/>
              <a:chOff x="2227680" y="2532434"/>
              <a:chExt cx="311040" cy="210046"/>
            </a:xfrm>
          </p:grpSpPr>
          <p:sp>
            <p:nvSpPr>
              <p:cNvPr id="85" name="Gerader Verbinder 84">
                <a:extLst>
                  <a:ext uri="{FF2B5EF4-FFF2-40B4-BE49-F238E27FC236}">
                    <a16:creationId xmlns:a16="http://schemas.microsoft.com/office/drawing/2014/main" id="{C73EAC9A-99AC-528A-4946-70224669B3C0}"/>
                  </a:ext>
                </a:extLst>
              </p:cNvPr>
              <p:cNvSpPr/>
              <p:nvPr/>
            </p:nvSpPr>
            <p:spPr>
              <a:xfrm flipH="1">
                <a:off x="2273400" y="2623680"/>
                <a:ext cx="21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86" name="Gerader Verbinder 85">
                <a:extLst>
                  <a:ext uri="{FF2B5EF4-FFF2-40B4-BE49-F238E27FC236}">
                    <a16:creationId xmlns:a16="http://schemas.microsoft.com/office/drawing/2014/main" id="{CEF08036-2CBE-B658-A9D4-17A3E846C50A}"/>
                  </a:ext>
                </a:extLst>
              </p:cNvPr>
              <p:cNvSpPr/>
              <p:nvPr/>
            </p:nvSpPr>
            <p:spPr>
              <a:xfrm>
                <a:off x="2383199" y="2532434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87" name="Gerader Verbinder 86">
                <a:extLst>
                  <a:ext uri="{FF2B5EF4-FFF2-40B4-BE49-F238E27FC236}">
                    <a16:creationId xmlns:a16="http://schemas.microsoft.com/office/drawing/2014/main" id="{E369F4B7-F380-6875-591C-273FED402AA2}"/>
                  </a:ext>
                </a:extLst>
              </p:cNvPr>
              <p:cNvSpPr/>
              <p:nvPr/>
            </p:nvSpPr>
            <p:spPr>
              <a:xfrm>
                <a:off x="2383199" y="2579760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88" name="Gerader Verbinder 87">
                <a:extLst>
                  <a:ext uri="{FF2B5EF4-FFF2-40B4-BE49-F238E27FC236}">
                    <a16:creationId xmlns:a16="http://schemas.microsoft.com/office/drawing/2014/main" id="{7A005232-11DE-2DF8-C78B-056CAEE22E5C}"/>
                  </a:ext>
                </a:extLst>
              </p:cNvPr>
              <p:cNvSpPr/>
              <p:nvPr/>
            </p:nvSpPr>
            <p:spPr>
              <a:xfrm>
                <a:off x="2273400" y="2623680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89" name="Gerader Verbinder 88">
                <a:extLst>
                  <a:ext uri="{FF2B5EF4-FFF2-40B4-BE49-F238E27FC236}">
                    <a16:creationId xmlns:a16="http://schemas.microsoft.com/office/drawing/2014/main" id="{BF118EAA-C0C2-2921-011F-9DE4E42E49E6}"/>
                  </a:ext>
                </a:extLst>
              </p:cNvPr>
              <p:cNvSpPr/>
              <p:nvPr/>
            </p:nvSpPr>
            <p:spPr>
              <a:xfrm>
                <a:off x="2493000" y="2623680"/>
                <a:ext cx="0" cy="914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9CFE2855-9A1E-DCE7-892B-3F0349933ABC}"/>
                  </a:ext>
                </a:extLst>
              </p:cNvPr>
              <p:cNvSpPr/>
              <p:nvPr/>
            </p:nvSpPr>
            <p:spPr>
              <a:xfrm>
                <a:off x="2227680" y="2687760"/>
                <a:ext cx="91440" cy="5472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B5BA430D-A1F4-E723-E8E2-1466EE6F68A7}"/>
                  </a:ext>
                </a:extLst>
              </p:cNvPr>
              <p:cNvSpPr/>
              <p:nvPr/>
            </p:nvSpPr>
            <p:spPr>
              <a:xfrm>
                <a:off x="2447280" y="2687760"/>
                <a:ext cx="91440" cy="5472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64C19600-2B89-F87C-0C2F-CC1443CF8FD4}"/>
                  </a:ext>
                </a:extLst>
              </p:cNvPr>
              <p:cNvSpPr/>
              <p:nvPr/>
            </p:nvSpPr>
            <p:spPr>
              <a:xfrm>
                <a:off x="2337480" y="2576880"/>
                <a:ext cx="91440" cy="914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val 10800"/>
                  <a:gd name="f8" fmla="+- 0 0 0"/>
                  <a:gd name="f9" fmla="*/ f3 1 21600"/>
                  <a:gd name="f10" fmla="*/ f4 1 21600"/>
                  <a:gd name="f11" fmla="*/ f8 f0 1"/>
                  <a:gd name="f12" fmla="*/ 5400 f9 1"/>
                  <a:gd name="f13" fmla="*/ 16200 f9 1"/>
                  <a:gd name="f14" fmla="*/ 16200 f10 1"/>
                  <a:gd name="f15" fmla="*/ 5400 f10 1"/>
                  <a:gd name="f16" fmla="*/ 10800 f9 1"/>
                  <a:gd name="f17" fmla="*/ 0 f10 1"/>
                  <a:gd name="f18" fmla="*/ f11 1 f2"/>
                  <a:gd name="f19" fmla="*/ 0 f9 1"/>
                  <a:gd name="f20" fmla="*/ 10800 f10 1"/>
                  <a:gd name="f21" fmla="*/ 21600 f10 1"/>
                  <a:gd name="f22" fmla="*/ 21600 f9 1"/>
                  <a:gd name="f23" fmla="+- f18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16" y="f17"/>
                  </a:cxn>
                  <a:cxn ang="f23">
                    <a:pos x="f19" y="f20"/>
                  </a:cxn>
                  <a:cxn ang="f23">
                    <a:pos x="f16" y="f21"/>
                  </a:cxn>
                  <a:cxn ang="f23">
                    <a:pos x="f22" y="f20"/>
                  </a:cxn>
                </a:cxnLst>
                <a:rect l="f12" t="f15" r="f13" b="f14"/>
                <a:pathLst>
                  <a:path w="21600" h="21600">
                    <a:moveTo>
                      <a:pt x="f7" y="f5"/>
                    </a:moveTo>
                    <a:lnTo>
                      <a:pt x="f6" y="f7"/>
                    </a:lnTo>
                    <a:lnTo>
                      <a:pt x="f7" y="f6"/>
                    </a:lnTo>
                    <a:lnTo>
                      <a:pt x="f5" y="f7"/>
                    </a:lnTo>
                    <a:lnTo>
                      <a:pt x="f7" y="f5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txBody>
              <a:bodyPr vert="horz" wrap="none" lIns="99360" tIns="54360" rIns="99360" bIns="5436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54D223B-0A46-7FDA-5127-95B02B42CB1E}"/>
                </a:ext>
              </a:extLst>
            </p:cNvPr>
            <p:cNvSpPr txBox="1"/>
            <p:nvPr/>
          </p:nvSpPr>
          <p:spPr>
            <a:xfrm>
              <a:off x="363496" y="4054933"/>
              <a:ext cx="336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Novel simulator </a:t>
              </a:r>
              <a:r>
                <a:rPr lang="en-US" dirty="0" err="1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f</a:t>
              </a:r>
              <a:r>
                <a:rPr lang="en-US" b="0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lowcontrol</a:t>
              </a:r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1761920-D336-9865-01F3-65643CA7529F}"/>
                </a:ext>
              </a:extLst>
            </p:cNvPr>
            <p:cNvSpPr txBox="1"/>
            <p:nvPr/>
          </p:nvSpPr>
          <p:spPr>
            <a:xfrm>
              <a:off x="4280439" y="4059172"/>
              <a:ext cx="28702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Novel simulator </a:t>
              </a:r>
              <a:r>
                <a:rPr lang="en-US" b="0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CrowNet</a:t>
              </a:r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0" name="Picture 6" descr="Bildergebnis für laptop clipart">
              <a:extLst>
                <a:ext uri="{FF2B5EF4-FFF2-40B4-BE49-F238E27FC236}">
                  <a16:creationId xmlns:a16="http://schemas.microsoft.com/office/drawing/2014/main" id="{330260FA-1400-F544-4171-1B5525271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8679980" y="4707686"/>
              <a:ext cx="1182159" cy="81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Pfeil: nach rechts 32">
              <a:extLst>
                <a:ext uri="{FF2B5EF4-FFF2-40B4-BE49-F238E27FC236}">
                  <a16:creationId xmlns:a16="http://schemas.microsoft.com/office/drawing/2014/main" id="{BD9073D1-C37D-8819-D8E3-43AE3BA53273}"/>
                </a:ext>
              </a:extLst>
            </p:cNvPr>
            <p:cNvSpPr/>
            <p:nvPr/>
          </p:nvSpPr>
          <p:spPr>
            <a:xfrm>
              <a:off x="8679111" y="4924451"/>
              <a:ext cx="316376" cy="331057"/>
            </a:xfrm>
            <a:prstGeom prst="rightArrow">
              <a:avLst>
                <a:gd name="adj1" fmla="val 50000"/>
                <a:gd name="adj2" fmla="val 560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806CF04-4E16-7334-42B5-557C2A114100}"/>
                </a:ext>
              </a:extLst>
            </p:cNvPr>
            <p:cNvGrpSpPr/>
            <p:nvPr/>
          </p:nvGrpSpPr>
          <p:grpSpPr>
            <a:xfrm>
              <a:off x="8182420" y="4942046"/>
              <a:ext cx="401022" cy="302997"/>
              <a:chOff x="8573563" y="4826821"/>
              <a:chExt cx="488780" cy="342098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8E5C4EAD-EC9B-7EAF-C9AC-16A2A6EB6981}"/>
                  </a:ext>
                </a:extLst>
              </p:cNvPr>
              <p:cNvSpPr/>
              <p:nvPr/>
            </p:nvSpPr>
            <p:spPr>
              <a:xfrm>
                <a:off x="8651540" y="5014950"/>
                <a:ext cx="81305" cy="1528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DD8EEDC-07F2-9BAE-401D-9A235098F7E1}"/>
                  </a:ext>
                </a:extLst>
              </p:cNvPr>
              <p:cNvSpPr/>
              <p:nvPr/>
            </p:nvSpPr>
            <p:spPr>
              <a:xfrm>
                <a:off x="8724902" y="4866050"/>
                <a:ext cx="61416" cy="30286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3D439DB-E32B-A1C5-20F0-F50CBB8E8E6E}"/>
                  </a:ext>
                </a:extLst>
              </p:cNvPr>
              <p:cNvSpPr/>
              <p:nvPr/>
            </p:nvSpPr>
            <p:spPr>
              <a:xfrm>
                <a:off x="8788408" y="4826821"/>
                <a:ext cx="64023" cy="3420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FAEE6B3D-5A26-81D8-3B01-06ED4696AC57}"/>
                  </a:ext>
                </a:extLst>
              </p:cNvPr>
              <p:cNvSpPr/>
              <p:nvPr/>
            </p:nvSpPr>
            <p:spPr>
              <a:xfrm>
                <a:off x="8845054" y="4866050"/>
                <a:ext cx="79538" cy="30286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F097ADA-DE33-8A29-3E0D-775A3B75F83A}"/>
                  </a:ext>
                </a:extLst>
              </p:cNvPr>
              <p:cNvSpPr/>
              <p:nvPr/>
            </p:nvSpPr>
            <p:spPr>
              <a:xfrm>
                <a:off x="8924620" y="5014950"/>
                <a:ext cx="70965" cy="1535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8405DD7-64F6-86FE-2D3E-CEF350E7B852}"/>
                  </a:ext>
                </a:extLst>
              </p:cNvPr>
              <p:cNvSpPr/>
              <p:nvPr/>
            </p:nvSpPr>
            <p:spPr>
              <a:xfrm>
                <a:off x="8573563" y="5117657"/>
                <a:ext cx="68779" cy="512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EFAEE1C1-DE8A-ABC5-C0C4-7C2A2F12B565}"/>
                  </a:ext>
                </a:extLst>
              </p:cNvPr>
              <p:cNvSpPr/>
              <p:nvPr/>
            </p:nvSpPr>
            <p:spPr>
              <a:xfrm>
                <a:off x="9004783" y="5117657"/>
                <a:ext cx="57560" cy="5013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CBC85CB3-B800-38E9-9DA5-75EE3EAE6021}"/>
                </a:ext>
              </a:extLst>
            </p:cNvPr>
            <p:cNvGrpSpPr/>
            <p:nvPr/>
          </p:nvGrpSpPr>
          <p:grpSpPr>
            <a:xfrm>
              <a:off x="9983704" y="4832737"/>
              <a:ext cx="399175" cy="390134"/>
              <a:chOff x="10718175" y="4801729"/>
              <a:chExt cx="539155" cy="466351"/>
            </a:xfrm>
          </p:grpSpPr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B1587A57-3BA7-0E85-46AC-1E1F475CB457}"/>
                  </a:ext>
                </a:extLst>
              </p:cNvPr>
              <p:cNvGrpSpPr/>
              <p:nvPr/>
            </p:nvGrpSpPr>
            <p:grpSpPr>
              <a:xfrm>
                <a:off x="10783168" y="4801729"/>
                <a:ext cx="474162" cy="466351"/>
                <a:chOff x="7845235" y="4762499"/>
                <a:chExt cx="474162" cy="466351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C13AC4D-6465-165F-7BE5-2910000567D1}"/>
                    </a:ext>
                  </a:extLst>
                </p:cNvPr>
                <p:cNvSpPr/>
                <p:nvPr/>
              </p:nvSpPr>
              <p:spPr>
                <a:xfrm>
                  <a:off x="7924800" y="4847015"/>
                  <a:ext cx="71967" cy="3807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80835590-F237-2D54-DFDC-A4D5CFF5939C}"/>
                    </a:ext>
                  </a:extLst>
                </p:cNvPr>
                <p:cNvSpPr/>
                <p:nvPr/>
              </p:nvSpPr>
              <p:spPr>
                <a:xfrm>
                  <a:off x="7996795" y="4762499"/>
                  <a:ext cx="62769" cy="4663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B581229D-83F6-55CC-85D6-D0D92D14F37D}"/>
                    </a:ext>
                  </a:extLst>
                </p:cNvPr>
                <p:cNvSpPr/>
                <p:nvPr/>
              </p:nvSpPr>
              <p:spPr>
                <a:xfrm>
                  <a:off x="8068762" y="5013783"/>
                  <a:ext cx="83364" cy="21506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CD930EF5-3E6F-5DFC-5DCE-3B24B6609FBF}"/>
                    </a:ext>
                  </a:extLst>
                </p:cNvPr>
                <p:cNvSpPr/>
                <p:nvPr/>
              </p:nvSpPr>
              <p:spPr>
                <a:xfrm>
                  <a:off x="8158096" y="5158317"/>
                  <a:ext cx="71967" cy="705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6297617D-46DB-4B27-034A-39A7462F14BD}"/>
                    </a:ext>
                  </a:extLst>
                </p:cNvPr>
                <p:cNvSpPr/>
                <p:nvPr/>
              </p:nvSpPr>
              <p:spPr>
                <a:xfrm>
                  <a:off x="8247430" y="5183129"/>
                  <a:ext cx="71967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7403942D-1310-5DB2-25D1-72CEBE33E669}"/>
                    </a:ext>
                  </a:extLst>
                </p:cNvPr>
                <p:cNvSpPr/>
                <p:nvPr/>
              </p:nvSpPr>
              <p:spPr>
                <a:xfrm>
                  <a:off x="7845235" y="5088834"/>
                  <a:ext cx="71967" cy="14001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DB10F4B-3EC1-0121-1134-069E610E6A2E}"/>
                  </a:ext>
                </a:extLst>
              </p:cNvPr>
              <p:cNvSpPr/>
              <p:nvPr/>
            </p:nvSpPr>
            <p:spPr>
              <a:xfrm>
                <a:off x="10718175" y="5176483"/>
                <a:ext cx="61194" cy="903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08151D8-5194-80A7-0194-1A94A68A0BF6}"/>
                </a:ext>
              </a:extLst>
            </p:cNvPr>
            <p:cNvSpPr txBox="1"/>
            <p:nvPr/>
          </p:nvSpPr>
          <p:spPr>
            <a:xfrm>
              <a:off x="8062123" y="4065060"/>
              <a:ext cx="36000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Uncertainty of</a:t>
              </a:r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 </a:t>
              </a:r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parameters</a:t>
              </a:r>
            </a:p>
          </p:txBody>
        </p:sp>
        <p:sp>
          <p:nvSpPr>
            <p:cNvPr id="47" name="Pfeil: nach rechts 46">
              <a:extLst>
                <a:ext uri="{FF2B5EF4-FFF2-40B4-BE49-F238E27FC236}">
                  <a16:creationId xmlns:a16="http://schemas.microsoft.com/office/drawing/2014/main" id="{41F38167-FF9B-0B02-2BD9-1CC1B063551B}"/>
                </a:ext>
              </a:extLst>
            </p:cNvPr>
            <p:cNvSpPr/>
            <p:nvPr/>
          </p:nvSpPr>
          <p:spPr>
            <a:xfrm>
              <a:off x="9600705" y="4924450"/>
              <a:ext cx="316376" cy="331057"/>
            </a:xfrm>
            <a:prstGeom prst="rightArrow">
              <a:avLst>
                <a:gd name="adj1" fmla="val 50000"/>
                <a:gd name="adj2" fmla="val 560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6" descr="Bildergebnis für laptop clipart">
              <a:extLst>
                <a:ext uri="{FF2B5EF4-FFF2-40B4-BE49-F238E27FC236}">
                  <a16:creationId xmlns:a16="http://schemas.microsoft.com/office/drawing/2014/main" id="{AD177EE4-2789-647C-235E-65B54E541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6"/>
            <a:stretch/>
          </p:blipFill>
          <p:spPr bwMode="auto">
            <a:xfrm>
              <a:off x="4945763" y="4661597"/>
              <a:ext cx="674055" cy="46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D3617B1F-8930-A54E-FAB5-B3240D24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5702745" y="4998029"/>
              <a:ext cx="309307" cy="207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38FC4D4-D4EB-BBBF-ACAB-F4FCF4828CD0}"/>
                </a:ext>
              </a:extLst>
            </p:cNvPr>
            <p:cNvSpPr/>
            <p:nvPr/>
          </p:nvSpPr>
          <p:spPr>
            <a:xfrm rot="19620874" flipV="1">
              <a:off x="5229492" y="4744016"/>
              <a:ext cx="560181" cy="604658"/>
            </a:xfrm>
            <a:custGeom>
              <a:avLst>
                <a:gd name="f0" fmla="val 4500000"/>
                <a:gd name="f1" fmla="val 7680000"/>
                <a:gd name="f2" fmla="val 7297"/>
              </a:avLst>
              <a:gdLst>
                <a:gd name="f3" fmla="val 21600000"/>
                <a:gd name="f4" fmla="val 10800000"/>
                <a:gd name="f5" fmla="val 5400000"/>
                <a:gd name="f6" fmla="val 180"/>
                <a:gd name="f7" fmla="val w"/>
                <a:gd name="f8" fmla="val h"/>
                <a:gd name="f9" fmla="val 0"/>
                <a:gd name="f10" fmla="*/ 5419351 1 1725033"/>
                <a:gd name="f11" fmla="sqrt 2"/>
                <a:gd name="f12" fmla="*/ 10800 10800 1"/>
                <a:gd name="f13" fmla="val 10800"/>
                <a:gd name="f14" fmla="val 21599999"/>
                <a:gd name="f15" fmla="min 0 21600"/>
                <a:gd name="f16" fmla="max 0 21600"/>
                <a:gd name="f17" fmla="*/ f10 1 2"/>
                <a:gd name="f18" fmla="*/ f7 1 21600"/>
                <a:gd name="f19" fmla="*/ f8 1 21600"/>
                <a:gd name="f20" fmla="*/ f10 1 180"/>
                <a:gd name="f21" fmla="*/ f11 1 2"/>
                <a:gd name="f22" fmla="pin 0 f0 21599999"/>
                <a:gd name="f23" fmla="pin 0 f2 10800"/>
                <a:gd name="f24" fmla="pin 0 f1 21599999"/>
                <a:gd name="f25" fmla="+- f16 0 f15"/>
                <a:gd name="f26" fmla="+- 10800 f23 0"/>
                <a:gd name="f27" fmla="+- f23 0 2700"/>
                <a:gd name="f28" fmla="+- 0 0 f22"/>
                <a:gd name="f29" fmla="+- 0 0 f24"/>
                <a:gd name="f30" fmla="*/ f23 f23 1"/>
                <a:gd name="f31" fmla="*/ 0 f18 1"/>
                <a:gd name="f32" fmla="*/ 21600 f18 1"/>
                <a:gd name="f33" fmla="*/ 21600 f19 1"/>
                <a:gd name="f34" fmla="*/ 0 f19 1"/>
                <a:gd name="f35" fmla="*/ f25 1 2"/>
                <a:gd name="f36" fmla="+- 21600 0 f26"/>
                <a:gd name="f37" fmla="+- f28 f5 0"/>
                <a:gd name="f38" fmla="+- f29 f5 0"/>
                <a:gd name="f39" fmla="+- f15 f35 0"/>
                <a:gd name="f40" fmla="*/ f35 f35 1"/>
                <a:gd name="f41" fmla="*/ f37 f6 1"/>
                <a:gd name="f42" fmla="*/ f38 f6 1"/>
                <a:gd name="f43" fmla="min f26 f36"/>
                <a:gd name="f44" fmla="max f26 f36"/>
                <a:gd name="f45" fmla="*/ f41 1 f4"/>
                <a:gd name="f46" fmla="*/ f42 1 f4"/>
                <a:gd name="f47" fmla="+- f44 0 f43"/>
                <a:gd name="f48" fmla="+- 0 0 f45"/>
                <a:gd name="f49" fmla="+- 0 0 f46"/>
                <a:gd name="f50" fmla="*/ f47 1 2"/>
                <a:gd name="f51" fmla="val f48"/>
                <a:gd name="f52" fmla="val f49"/>
                <a:gd name="f53" fmla="+- f43 f50 0"/>
                <a:gd name="f54" fmla="*/ f50 f50 1"/>
                <a:gd name="f55" fmla="*/ f51 f20 1"/>
                <a:gd name="f56" fmla="*/ f52 f20 1"/>
                <a:gd name="f57" fmla="+- f52 45 0"/>
                <a:gd name="f58" fmla="*/ f51 f10 1"/>
                <a:gd name="f59" fmla="*/ f52 f10 1"/>
                <a:gd name="f60" fmla="+- 0 0 f55"/>
                <a:gd name="f61" fmla="+- 0 0 f56"/>
                <a:gd name="f62" fmla="*/ f57 f10 1"/>
                <a:gd name="f63" fmla="*/ f58 1 f6"/>
                <a:gd name="f64" fmla="*/ f59 1 f6"/>
                <a:gd name="f65" fmla="*/ f60 f4 1"/>
                <a:gd name="f66" fmla="*/ f61 f4 1"/>
                <a:gd name="f67" fmla="*/ f62 1 180"/>
                <a:gd name="f68" fmla="+- 0 0 f63"/>
                <a:gd name="f69" fmla="+- 0 0 f64"/>
                <a:gd name="f70" fmla="*/ f65 1 f10"/>
                <a:gd name="f71" fmla="*/ f66 1 f10"/>
                <a:gd name="f72" fmla="+- 0 0 f67"/>
                <a:gd name="f73" fmla="+- f68 f10 0"/>
                <a:gd name="f74" fmla="+- f69 f10 0"/>
                <a:gd name="f75" fmla="+- f70 0 f5"/>
                <a:gd name="f76" fmla="+- f71 0 f5"/>
                <a:gd name="f77" fmla="*/ f72 f4 1"/>
                <a:gd name="f78" fmla="+- f73 f17 0"/>
                <a:gd name="f79" fmla="+- f74 f17 0"/>
                <a:gd name="f80" fmla="cos 1 f75"/>
                <a:gd name="f81" fmla="sin 1 f75"/>
                <a:gd name="f82" fmla="cos 1 f76"/>
                <a:gd name="f83" fmla="sin 1 f76"/>
                <a:gd name="f84" fmla="*/ f77 1 f10"/>
                <a:gd name="f85" fmla="+- 0 0 f78"/>
                <a:gd name="f86" fmla="+- 0 0 f79"/>
                <a:gd name="f87" fmla="+- 0 0 f80"/>
                <a:gd name="f88" fmla="+- 0 0 f81"/>
                <a:gd name="f89" fmla="+- 0 0 f82"/>
                <a:gd name="f90" fmla="+- 0 0 f83"/>
                <a:gd name="f91" fmla="+- f84 0 f5"/>
                <a:gd name="f92" fmla="*/ f85 f4 1"/>
                <a:gd name="f93" fmla="*/ f86 f4 1"/>
                <a:gd name="f94" fmla="*/ 10800 f87 1"/>
                <a:gd name="f95" fmla="*/ 10800 f88 1"/>
                <a:gd name="f96" fmla="*/ 10800 f89 1"/>
                <a:gd name="f97" fmla="*/ 10800 f90 1"/>
                <a:gd name="f98" fmla="*/ f26 f87 1"/>
                <a:gd name="f99" fmla="*/ f26 f88 1"/>
                <a:gd name="f100" fmla="*/ f26 f89 1"/>
                <a:gd name="f101" fmla="*/ f26 f90 1"/>
                <a:gd name="f102" fmla="*/ 13500 f89 1"/>
                <a:gd name="f103" fmla="*/ 13500 f90 1"/>
                <a:gd name="f104" fmla="*/ f27 f89 1"/>
                <a:gd name="f105" fmla="*/ f27 f90 1"/>
                <a:gd name="f106" fmla="cos 1 f91"/>
                <a:gd name="f107" fmla="sin 1 f91"/>
                <a:gd name="f108" fmla="*/ f92 1 f10"/>
                <a:gd name="f109" fmla="*/ f93 1 f10"/>
                <a:gd name="f110" fmla="+- f94 10800 0"/>
                <a:gd name="f111" fmla="+- f95 10800 0"/>
                <a:gd name="f112" fmla="+- f96 10800 0"/>
                <a:gd name="f113" fmla="+- f97 10800 0"/>
                <a:gd name="f114" fmla="+- f98 10800 0"/>
                <a:gd name="f115" fmla="+- f99 10800 0"/>
                <a:gd name="f116" fmla="+- f100 10800 0"/>
                <a:gd name="f117" fmla="+- f101 10800 0"/>
                <a:gd name="f118" fmla="+- f102 10800 0"/>
                <a:gd name="f119" fmla="+- f103 10800 0"/>
                <a:gd name="f120" fmla="+- f104 10800 0"/>
                <a:gd name="f121" fmla="+- f105 10800 0"/>
                <a:gd name="f122" fmla="+- 0 0 f106"/>
                <a:gd name="f123" fmla="+- 0 0 f107"/>
                <a:gd name="f124" fmla="+- f108 0 f5"/>
                <a:gd name="f125" fmla="+- f109 0 f5"/>
                <a:gd name="f126" fmla="+- f121 0 f119"/>
                <a:gd name="f127" fmla="+- f120 0 f118"/>
                <a:gd name="f128" fmla="cos 1 f124"/>
                <a:gd name="f129" fmla="sin 1 f124"/>
                <a:gd name="f130" fmla="cos 1 f125"/>
                <a:gd name="f131" fmla="sin 1 f125"/>
                <a:gd name="f132" fmla="+- f117 0 f53"/>
                <a:gd name="f133" fmla="+- f116 0 f53"/>
                <a:gd name="f134" fmla="+- f115 0 f53"/>
                <a:gd name="f135" fmla="+- f114 0 f53"/>
                <a:gd name="f136" fmla="+- f111 0 f39"/>
                <a:gd name="f137" fmla="+- f110 0 f39"/>
                <a:gd name="f138" fmla="+- f113 0 f39"/>
                <a:gd name="f139" fmla="+- f112 0 f39"/>
                <a:gd name="f140" fmla="*/ f126 f126 1"/>
                <a:gd name="f141" fmla="*/ f127 f127 1"/>
                <a:gd name="f142" fmla="+- 0 0 f128"/>
                <a:gd name="f143" fmla="+- 0 0 f129"/>
                <a:gd name="f144" fmla="+- 0 0 f130"/>
                <a:gd name="f145" fmla="+- 0 0 f131"/>
                <a:gd name="f146" fmla="at2 f132 f133"/>
                <a:gd name="f147" fmla="at2 f134 f135"/>
                <a:gd name="f148" fmla="at2 f136 f137"/>
                <a:gd name="f149" fmla="at2 f138 f139"/>
                <a:gd name="f150" fmla="+- f140 f141 0"/>
                <a:gd name="f151" fmla="*/ 10800 f142 1"/>
                <a:gd name="f152" fmla="*/ 10800 f143 1"/>
                <a:gd name="f153" fmla="*/ f23 f144 1"/>
                <a:gd name="f154" fmla="*/ f23 f145 1"/>
                <a:gd name="f155" fmla="+- f146 f5 0"/>
                <a:gd name="f156" fmla="+- f147 f5 0"/>
                <a:gd name="f157" fmla="+- f148 f5 0"/>
                <a:gd name="f158" fmla="+- f149 f5 0"/>
                <a:gd name="f159" fmla="sqrt f150"/>
                <a:gd name="f160" fmla="*/ f151 f151 1"/>
                <a:gd name="f161" fmla="*/ f152 f152 1"/>
                <a:gd name="f162" fmla="*/ f153 f153 1"/>
                <a:gd name="f163" fmla="*/ f154 f154 1"/>
                <a:gd name="f164" fmla="*/ f155 f10 1"/>
                <a:gd name="f165" fmla="*/ f156 f10 1"/>
                <a:gd name="f166" fmla="*/ f157 f10 1"/>
                <a:gd name="f167" fmla="*/ f158 f10 1"/>
                <a:gd name="f168" fmla="*/ f21 f159 1"/>
                <a:gd name="f169" fmla="+- f160 f161 0"/>
                <a:gd name="f170" fmla="+- f162 f163 0"/>
                <a:gd name="f171" fmla="*/ f164 1 f4"/>
                <a:gd name="f172" fmla="*/ f165 1 f4"/>
                <a:gd name="f173" fmla="*/ f166 1 f4"/>
                <a:gd name="f174" fmla="*/ f167 1 f4"/>
                <a:gd name="f175" fmla="*/ f168 f122 1"/>
                <a:gd name="f176" fmla="*/ f168 f123 1"/>
                <a:gd name="f177" fmla="sqrt f169"/>
                <a:gd name="f178" fmla="sqrt f170"/>
                <a:gd name="f179" fmla="+- 0 0 f171"/>
                <a:gd name="f180" fmla="+- 0 0 f172"/>
                <a:gd name="f181" fmla="+- 0 0 f173"/>
                <a:gd name="f182" fmla="+- 0 0 f174"/>
                <a:gd name="f183" fmla="+- f120 f175 0"/>
                <a:gd name="f184" fmla="+- f121 f176 0"/>
                <a:gd name="f185" fmla="*/ f12 1 f177"/>
                <a:gd name="f186" fmla="*/ f30 1 f178"/>
                <a:gd name="f187" fmla="+- 0 0 f179"/>
                <a:gd name="f188" fmla="+- 0 0 f180"/>
                <a:gd name="f189" fmla="+- 0 0 f181"/>
                <a:gd name="f190" fmla="+- 0 0 f182"/>
                <a:gd name="f191" fmla="*/ f142 f185 1"/>
                <a:gd name="f192" fmla="*/ f143 f185 1"/>
                <a:gd name="f193" fmla="*/ f144 f186 1"/>
                <a:gd name="f194" fmla="*/ f145 f186 1"/>
                <a:gd name="f195" fmla="*/ f187 f4 1"/>
                <a:gd name="f196" fmla="*/ f188 f4 1"/>
                <a:gd name="f197" fmla="*/ f189 f4 1"/>
                <a:gd name="f198" fmla="*/ f190 f4 1"/>
                <a:gd name="f199" fmla="+- 10800 0 f191"/>
                <a:gd name="f200" fmla="+- 10800 0 f192"/>
                <a:gd name="f201" fmla="+- 10800 0 f193"/>
                <a:gd name="f202" fmla="+- 10800 0 f194"/>
                <a:gd name="f203" fmla="*/ f195 1 f10"/>
                <a:gd name="f204" fmla="*/ f196 1 f10"/>
                <a:gd name="f205" fmla="*/ f197 1 f10"/>
                <a:gd name="f206" fmla="*/ f198 1 f10"/>
                <a:gd name="f207" fmla="*/ f199 f18 1"/>
                <a:gd name="f208" fmla="*/ f200 f19 1"/>
                <a:gd name="f209" fmla="*/ f201 f18 1"/>
                <a:gd name="f210" fmla="*/ f202 f19 1"/>
                <a:gd name="f211" fmla="+- f203 0 f5"/>
                <a:gd name="f212" fmla="+- f204 0 f5"/>
                <a:gd name="f213" fmla="+- f205 0 f5"/>
                <a:gd name="f214" fmla="+- f206 0 f5"/>
                <a:gd name="f215" fmla="cos 1 f211"/>
                <a:gd name="f216" fmla="sin 1 f211"/>
                <a:gd name="f217" fmla="+- f212 0 f211"/>
                <a:gd name="f218" fmla="cos 1 f213"/>
                <a:gd name="f219" fmla="sin 1 f213"/>
                <a:gd name="f220" fmla="+- f214 0 f213"/>
                <a:gd name="f221" fmla="+- 0 0 f215"/>
                <a:gd name="f222" fmla="+- 0 0 f216"/>
                <a:gd name="f223" fmla="+- f217 0 f3"/>
                <a:gd name="f224" fmla="+- 0 0 f218"/>
                <a:gd name="f225" fmla="+- 0 0 f219"/>
                <a:gd name="f226" fmla="+- f220 f3 0"/>
                <a:gd name="f227" fmla="*/ f50 f221 1"/>
                <a:gd name="f228" fmla="*/ f50 f222 1"/>
                <a:gd name="f229" fmla="?: f217 f223 f217"/>
                <a:gd name="f230" fmla="*/ f35 f224 1"/>
                <a:gd name="f231" fmla="*/ f35 f225 1"/>
                <a:gd name="f232" fmla="?: f220 f220 f226"/>
                <a:gd name="f233" fmla="*/ f227 f227 1"/>
                <a:gd name="f234" fmla="*/ f228 f228 1"/>
                <a:gd name="f235" fmla="*/ f230 f230 1"/>
                <a:gd name="f236" fmla="*/ f231 f231 1"/>
                <a:gd name="f237" fmla="+- f233 f234 0"/>
                <a:gd name="f238" fmla="+- f235 f236 0"/>
                <a:gd name="f239" fmla="sqrt f237"/>
                <a:gd name="f240" fmla="sqrt f238"/>
                <a:gd name="f241" fmla="*/ f54 1 f239"/>
                <a:gd name="f242" fmla="*/ f40 1 f240"/>
                <a:gd name="f243" fmla="*/ f221 f241 1"/>
                <a:gd name="f244" fmla="*/ f222 f241 1"/>
                <a:gd name="f245" fmla="*/ f224 f242 1"/>
                <a:gd name="f246" fmla="*/ f225 f242 1"/>
                <a:gd name="f247" fmla="+- f53 0 f243"/>
                <a:gd name="f248" fmla="+- f53 0 f244"/>
                <a:gd name="f249" fmla="+- f39 0 f245"/>
                <a:gd name="f250" fmla="+- f39 0 f246"/>
              </a:gdLst>
              <a:ahLst>
                <a:ahPolar gdRefAng="f0" minAng="f9" maxAng="f14">
                  <a:pos x="f207" y="f208"/>
                </a:ahPolar>
                <a:ahPolar gdRefR="f2" minR="f9" maxR="f13" gdRefAng="f1" minAng="f9" maxAng="f14">
                  <a:pos x="f209" y="f210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247" y="f248"/>
                  </a:moveTo>
                  <a:arcTo wR="f50" hR="f50" stAng="f211" swAng="f229"/>
                  <a:lnTo>
                    <a:pt x="f249" y="f250"/>
                  </a:lnTo>
                  <a:arcTo wR="f35" hR="f35" stAng="f213" swAng="f232"/>
                  <a:lnTo>
                    <a:pt x="f119" y="f118"/>
                  </a:lnTo>
                  <a:lnTo>
                    <a:pt x="f184" y="f183"/>
                  </a:lnTo>
                  <a:lnTo>
                    <a:pt x="f121" y="f1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8D03E19C-79CA-79DB-3DDC-5BDEC7BF3993}"/>
                </a:ext>
              </a:extLst>
            </p:cNvPr>
            <p:cNvSpPr/>
            <p:nvPr/>
          </p:nvSpPr>
          <p:spPr>
            <a:xfrm rot="19620874" flipH="1">
              <a:off x="5272214" y="4702457"/>
              <a:ext cx="560181" cy="604658"/>
            </a:xfrm>
            <a:custGeom>
              <a:avLst>
                <a:gd name="f0" fmla="val 4500000"/>
                <a:gd name="f1" fmla="val 7680000"/>
                <a:gd name="f2" fmla="val 7297"/>
              </a:avLst>
              <a:gdLst>
                <a:gd name="f3" fmla="val 21600000"/>
                <a:gd name="f4" fmla="val 10800000"/>
                <a:gd name="f5" fmla="val 5400000"/>
                <a:gd name="f6" fmla="val 180"/>
                <a:gd name="f7" fmla="val w"/>
                <a:gd name="f8" fmla="val h"/>
                <a:gd name="f9" fmla="val 0"/>
                <a:gd name="f10" fmla="*/ 5419351 1 1725033"/>
                <a:gd name="f11" fmla="sqrt 2"/>
                <a:gd name="f12" fmla="*/ 10800 10800 1"/>
                <a:gd name="f13" fmla="val 10800"/>
                <a:gd name="f14" fmla="val 21599999"/>
                <a:gd name="f15" fmla="min 0 21600"/>
                <a:gd name="f16" fmla="max 0 21600"/>
                <a:gd name="f17" fmla="*/ f10 1 2"/>
                <a:gd name="f18" fmla="*/ f7 1 21600"/>
                <a:gd name="f19" fmla="*/ f8 1 21600"/>
                <a:gd name="f20" fmla="*/ f10 1 180"/>
                <a:gd name="f21" fmla="*/ f11 1 2"/>
                <a:gd name="f22" fmla="pin 0 f0 21599999"/>
                <a:gd name="f23" fmla="pin 0 f2 10800"/>
                <a:gd name="f24" fmla="pin 0 f1 21599999"/>
                <a:gd name="f25" fmla="+- f16 0 f15"/>
                <a:gd name="f26" fmla="+- 10800 f23 0"/>
                <a:gd name="f27" fmla="+- f23 0 2700"/>
                <a:gd name="f28" fmla="+- 0 0 f22"/>
                <a:gd name="f29" fmla="+- 0 0 f24"/>
                <a:gd name="f30" fmla="*/ f23 f23 1"/>
                <a:gd name="f31" fmla="*/ 0 f18 1"/>
                <a:gd name="f32" fmla="*/ 21600 f18 1"/>
                <a:gd name="f33" fmla="*/ 21600 f19 1"/>
                <a:gd name="f34" fmla="*/ 0 f19 1"/>
                <a:gd name="f35" fmla="*/ f25 1 2"/>
                <a:gd name="f36" fmla="+- 21600 0 f26"/>
                <a:gd name="f37" fmla="+- f28 f5 0"/>
                <a:gd name="f38" fmla="+- f29 f5 0"/>
                <a:gd name="f39" fmla="+- f15 f35 0"/>
                <a:gd name="f40" fmla="*/ f35 f35 1"/>
                <a:gd name="f41" fmla="*/ f37 f6 1"/>
                <a:gd name="f42" fmla="*/ f38 f6 1"/>
                <a:gd name="f43" fmla="min f26 f36"/>
                <a:gd name="f44" fmla="max f26 f36"/>
                <a:gd name="f45" fmla="*/ f41 1 f4"/>
                <a:gd name="f46" fmla="*/ f42 1 f4"/>
                <a:gd name="f47" fmla="+- f44 0 f43"/>
                <a:gd name="f48" fmla="+- 0 0 f45"/>
                <a:gd name="f49" fmla="+- 0 0 f46"/>
                <a:gd name="f50" fmla="*/ f47 1 2"/>
                <a:gd name="f51" fmla="val f48"/>
                <a:gd name="f52" fmla="val f49"/>
                <a:gd name="f53" fmla="+- f43 f50 0"/>
                <a:gd name="f54" fmla="*/ f50 f50 1"/>
                <a:gd name="f55" fmla="*/ f51 f20 1"/>
                <a:gd name="f56" fmla="*/ f52 f20 1"/>
                <a:gd name="f57" fmla="+- f52 45 0"/>
                <a:gd name="f58" fmla="*/ f51 f10 1"/>
                <a:gd name="f59" fmla="*/ f52 f10 1"/>
                <a:gd name="f60" fmla="+- 0 0 f55"/>
                <a:gd name="f61" fmla="+- 0 0 f56"/>
                <a:gd name="f62" fmla="*/ f57 f10 1"/>
                <a:gd name="f63" fmla="*/ f58 1 f6"/>
                <a:gd name="f64" fmla="*/ f59 1 f6"/>
                <a:gd name="f65" fmla="*/ f60 f4 1"/>
                <a:gd name="f66" fmla="*/ f61 f4 1"/>
                <a:gd name="f67" fmla="*/ f62 1 180"/>
                <a:gd name="f68" fmla="+- 0 0 f63"/>
                <a:gd name="f69" fmla="+- 0 0 f64"/>
                <a:gd name="f70" fmla="*/ f65 1 f10"/>
                <a:gd name="f71" fmla="*/ f66 1 f10"/>
                <a:gd name="f72" fmla="+- 0 0 f67"/>
                <a:gd name="f73" fmla="+- f68 f10 0"/>
                <a:gd name="f74" fmla="+- f69 f10 0"/>
                <a:gd name="f75" fmla="+- f70 0 f5"/>
                <a:gd name="f76" fmla="+- f71 0 f5"/>
                <a:gd name="f77" fmla="*/ f72 f4 1"/>
                <a:gd name="f78" fmla="+- f73 f17 0"/>
                <a:gd name="f79" fmla="+- f74 f17 0"/>
                <a:gd name="f80" fmla="cos 1 f75"/>
                <a:gd name="f81" fmla="sin 1 f75"/>
                <a:gd name="f82" fmla="cos 1 f76"/>
                <a:gd name="f83" fmla="sin 1 f76"/>
                <a:gd name="f84" fmla="*/ f77 1 f10"/>
                <a:gd name="f85" fmla="+- 0 0 f78"/>
                <a:gd name="f86" fmla="+- 0 0 f79"/>
                <a:gd name="f87" fmla="+- 0 0 f80"/>
                <a:gd name="f88" fmla="+- 0 0 f81"/>
                <a:gd name="f89" fmla="+- 0 0 f82"/>
                <a:gd name="f90" fmla="+- 0 0 f83"/>
                <a:gd name="f91" fmla="+- f84 0 f5"/>
                <a:gd name="f92" fmla="*/ f85 f4 1"/>
                <a:gd name="f93" fmla="*/ f86 f4 1"/>
                <a:gd name="f94" fmla="*/ 10800 f87 1"/>
                <a:gd name="f95" fmla="*/ 10800 f88 1"/>
                <a:gd name="f96" fmla="*/ 10800 f89 1"/>
                <a:gd name="f97" fmla="*/ 10800 f90 1"/>
                <a:gd name="f98" fmla="*/ f26 f87 1"/>
                <a:gd name="f99" fmla="*/ f26 f88 1"/>
                <a:gd name="f100" fmla="*/ f26 f89 1"/>
                <a:gd name="f101" fmla="*/ f26 f90 1"/>
                <a:gd name="f102" fmla="*/ 13500 f89 1"/>
                <a:gd name="f103" fmla="*/ 13500 f90 1"/>
                <a:gd name="f104" fmla="*/ f27 f89 1"/>
                <a:gd name="f105" fmla="*/ f27 f90 1"/>
                <a:gd name="f106" fmla="cos 1 f91"/>
                <a:gd name="f107" fmla="sin 1 f91"/>
                <a:gd name="f108" fmla="*/ f92 1 f10"/>
                <a:gd name="f109" fmla="*/ f93 1 f10"/>
                <a:gd name="f110" fmla="+- f94 10800 0"/>
                <a:gd name="f111" fmla="+- f95 10800 0"/>
                <a:gd name="f112" fmla="+- f96 10800 0"/>
                <a:gd name="f113" fmla="+- f97 10800 0"/>
                <a:gd name="f114" fmla="+- f98 10800 0"/>
                <a:gd name="f115" fmla="+- f99 10800 0"/>
                <a:gd name="f116" fmla="+- f100 10800 0"/>
                <a:gd name="f117" fmla="+- f101 10800 0"/>
                <a:gd name="f118" fmla="+- f102 10800 0"/>
                <a:gd name="f119" fmla="+- f103 10800 0"/>
                <a:gd name="f120" fmla="+- f104 10800 0"/>
                <a:gd name="f121" fmla="+- f105 10800 0"/>
                <a:gd name="f122" fmla="+- 0 0 f106"/>
                <a:gd name="f123" fmla="+- 0 0 f107"/>
                <a:gd name="f124" fmla="+- f108 0 f5"/>
                <a:gd name="f125" fmla="+- f109 0 f5"/>
                <a:gd name="f126" fmla="+- f121 0 f119"/>
                <a:gd name="f127" fmla="+- f120 0 f118"/>
                <a:gd name="f128" fmla="cos 1 f124"/>
                <a:gd name="f129" fmla="sin 1 f124"/>
                <a:gd name="f130" fmla="cos 1 f125"/>
                <a:gd name="f131" fmla="sin 1 f125"/>
                <a:gd name="f132" fmla="+- f117 0 f53"/>
                <a:gd name="f133" fmla="+- f116 0 f53"/>
                <a:gd name="f134" fmla="+- f115 0 f53"/>
                <a:gd name="f135" fmla="+- f114 0 f53"/>
                <a:gd name="f136" fmla="+- f111 0 f39"/>
                <a:gd name="f137" fmla="+- f110 0 f39"/>
                <a:gd name="f138" fmla="+- f113 0 f39"/>
                <a:gd name="f139" fmla="+- f112 0 f39"/>
                <a:gd name="f140" fmla="*/ f126 f126 1"/>
                <a:gd name="f141" fmla="*/ f127 f127 1"/>
                <a:gd name="f142" fmla="+- 0 0 f128"/>
                <a:gd name="f143" fmla="+- 0 0 f129"/>
                <a:gd name="f144" fmla="+- 0 0 f130"/>
                <a:gd name="f145" fmla="+- 0 0 f131"/>
                <a:gd name="f146" fmla="at2 f132 f133"/>
                <a:gd name="f147" fmla="at2 f134 f135"/>
                <a:gd name="f148" fmla="at2 f136 f137"/>
                <a:gd name="f149" fmla="at2 f138 f139"/>
                <a:gd name="f150" fmla="+- f140 f141 0"/>
                <a:gd name="f151" fmla="*/ 10800 f142 1"/>
                <a:gd name="f152" fmla="*/ 10800 f143 1"/>
                <a:gd name="f153" fmla="*/ f23 f144 1"/>
                <a:gd name="f154" fmla="*/ f23 f145 1"/>
                <a:gd name="f155" fmla="+- f146 f5 0"/>
                <a:gd name="f156" fmla="+- f147 f5 0"/>
                <a:gd name="f157" fmla="+- f148 f5 0"/>
                <a:gd name="f158" fmla="+- f149 f5 0"/>
                <a:gd name="f159" fmla="sqrt f150"/>
                <a:gd name="f160" fmla="*/ f151 f151 1"/>
                <a:gd name="f161" fmla="*/ f152 f152 1"/>
                <a:gd name="f162" fmla="*/ f153 f153 1"/>
                <a:gd name="f163" fmla="*/ f154 f154 1"/>
                <a:gd name="f164" fmla="*/ f155 f10 1"/>
                <a:gd name="f165" fmla="*/ f156 f10 1"/>
                <a:gd name="f166" fmla="*/ f157 f10 1"/>
                <a:gd name="f167" fmla="*/ f158 f10 1"/>
                <a:gd name="f168" fmla="*/ f21 f159 1"/>
                <a:gd name="f169" fmla="+- f160 f161 0"/>
                <a:gd name="f170" fmla="+- f162 f163 0"/>
                <a:gd name="f171" fmla="*/ f164 1 f4"/>
                <a:gd name="f172" fmla="*/ f165 1 f4"/>
                <a:gd name="f173" fmla="*/ f166 1 f4"/>
                <a:gd name="f174" fmla="*/ f167 1 f4"/>
                <a:gd name="f175" fmla="*/ f168 f122 1"/>
                <a:gd name="f176" fmla="*/ f168 f123 1"/>
                <a:gd name="f177" fmla="sqrt f169"/>
                <a:gd name="f178" fmla="sqrt f170"/>
                <a:gd name="f179" fmla="+- 0 0 f171"/>
                <a:gd name="f180" fmla="+- 0 0 f172"/>
                <a:gd name="f181" fmla="+- 0 0 f173"/>
                <a:gd name="f182" fmla="+- 0 0 f174"/>
                <a:gd name="f183" fmla="+- f120 f175 0"/>
                <a:gd name="f184" fmla="+- f121 f176 0"/>
                <a:gd name="f185" fmla="*/ f12 1 f177"/>
                <a:gd name="f186" fmla="*/ f30 1 f178"/>
                <a:gd name="f187" fmla="+- 0 0 f179"/>
                <a:gd name="f188" fmla="+- 0 0 f180"/>
                <a:gd name="f189" fmla="+- 0 0 f181"/>
                <a:gd name="f190" fmla="+- 0 0 f182"/>
                <a:gd name="f191" fmla="*/ f142 f185 1"/>
                <a:gd name="f192" fmla="*/ f143 f185 1"/>
                <a:gd name="f193" fmla="*/ f144 f186 1"/>
                <a:gd name="f194" fmla="*/ f145 f186 1"/>
                <a:gd name="f195" fmla="*/ f187 f4 1"/>
                <a:gd name="f196" fmla="*/ f188 f4 1"/>
                <a:gd name="f197" fmla="*/ f189 f4 1"/>
                <a:gd name="f198" fmla="*/ f190 f4 1"/>
                <a:gd name="f199" fmla="+- 10800 0 f191"/>
                <a:gd name="f200" fmla="+- 10800 0 f192"/>
                <a:gd name="f201" fmla="+- 10800 0 f193"/>
                <a:gd name="f202" fmla="+- 10800 0 f194"/>
                <a:gd name="f203" fmla="*/ f195 1 f10"/>
                <a:gd name="f204" fmla="*/ f196 1 f10"/>
                <a:gd name="f205" fmla="*/ f197 1 f10"/>
                <a:gd name="f206" fmla="*/ f198 1 f10"/>
                <a:gd name="f207" fmla="*/ f199 f18 1"/>
                <a:gd name="f208" fmla="*/ f200 f19 1"/>
                <a:gd name="f209" fmla="*/ f201 f18 1"/>
                <a:gd name="f210" fmla="*/ f202 f19 1"/>
                <a:gd name="f211" fmla="+- f203 0 f5"/>
                <a:gd name="f212" fmla="+- f204 0 f5"/>
                <a:gd name="f213" fmla="+- f205 0 f5"/>
                <a:gd name="f214" fmla="+- f206 0 f5"/>
                <a:gd name="f215" fmla="cos 1 f211"/>
                <a:gd name="f216" fmla="sin 1 f211"/>
                <a:gd name="f217" fmla="+- f212 0 f211"/>
                <a:gd name="f218" fmla="cos 1 f213"/>
                <a:gd name="f219" fmla="sin 1 f213"/>
                <a:gd name="f220" fmla="+- f214 0 f213"/>
                <a:gd name="f221" fmla="+- 0 0 f215"/>
                <a:gd name="f222" fmla="+- 0 0 f216"/>
                <a:gd name="f223" fmla="+- f217 0 f3"/>
                <a:gd name="f224" fmla="+- 0 0 f218"/>
                <a:gd name="f225" fmla="+- 0 0 f219"/>
                <a:gd name="f226" fmla="+- f220 f3 0"/>
                <a:gd name="f227" fmla="*/ f50 f221 1"/>
                <a:gd name="f228" fmla="*/ f50 f222 1"/>
                <a:gd name="f229" fmla="?: f217 f223 f217"/>
                <a:gd name="f230" fmla="*/ f35 f224 1"/>
                <a:gd name="f231" fmla="*/ f35 f225 1"/>
                <a:gd name="f232" fmla="?: f220 f220 f226"/>
                <a:gd name="f233" fmla="*/ f227 f227 1"/>
                <a:gd name="f234" fmla="*/ f228 f228 1"/>
                <a:gd name="f235" fmla="*/ f230 f230 1"/>
                <a:gd name="f236" fmla="*/ f231 f231 1"/>
                <a:gd name="f237" fmla="+- f233 f234 0"/>
                <a:gd name="f238" fmla="+- f235 f236 0"/>
                <a:gd name="f239" fmla="sqrt f237"/>
                <a:gd name="f240" fmla="sqrt f238"/>
                <a:gd name="f241" fmla="*/ f54 1 f239"/>
                <a:gd name="f242" fmla="*/ f40 1 f240"/>
                <a:gd name="f243" fmla="*/ f221 f241 1"/>
                <a:gd name="f244" fmla="*/ f222 f241 1"/>
                <a:gd name="f245" fmla="*/ f224 f242 1"/>
                <a:gd name="f246" fmla="*/ f225 f242 1"/>
                <a:gd name="f247" fmla="+- f53 0 f243"/>
                <a:gd name="f248" fmla="+- f53 0 f244"/>
                <a:gd name="f249" fmla="+- f39 0 f245"/>
                <a:gd name="f250" fmla="+- f39 0 f246"/>
              </a:gdLst>
              <a:ahLst>
                <a:ahPolar gdRefAng="f0" minAng="f9" maxAng="f14">
                  <a:pos x="f207" y="f208"/>
                </a:ahPolar>
                <a:ahPolar gdRefR="f2" minR="f9" maxR="f13" gdRefAng="f1" minAng="f9" maxAng="f14">
                  <a:pos x="f209" y="f210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247" y="f248"/>
                  </a:moveTo>
                  <a:arcTo wR="f50" hR="f50" stAng="f211" swAng="f229"/>
                  <a:lnTo>
                    <a:pt x="f249" y="f250"/>
                  </a:lnTo>
                  <a:arcTo wR="f35" hR="f35" stAng="f213" swAng="f232"/>
                  <a:lnTo>
                    <a:pt x="f119" y="f118"/>
                  </a:lnTo>
                  <a:lnTo>
                    <a:pt x="f184" y="f183"/>
                  </a:lnTo>
                  <a:lnTo>
                    <a:pt x="f121" y="f1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6D6A3895-4964-6E7E-5BA4-E8619857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1258523" y="4774731"/>
              <a:ext cx="426213" cy="412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32E747A9-6BB6-9EEC-F3BF-3EF529B2A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  <a:biLevel thresh="50000"/>
            </a:blip>
            <a:srcRect/>
            <a:stretch>
              <a:fillRect/>
            </a:stretch>
          </p:blipFill>
          <p:spPr>
            <a:xfrm>
              <a:off x="5156077" y="4757050"/>
              <a:ext cx="232348" cy="22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A519E08B-59B6-EA23-640E-380C4782F471}"/>
                </a:ext>
              </a:extLst>
            </p:cNvPr>
            <p:cNvSpPr txBox="1"/>
            <p:nvPr/>
          </p:nvSpPr>
          <p:spPr>
            <a:xfrm>
              <a:off x="1664589" y="4791128"/>
              <a:ext cx="20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endParaRPr lang="de-DE" dirty="0"/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5D72F8EE-A029-AD64-7F1B-72E655C30B1E}"/>
              </a:ext>
            </a:extLst>
          </p:cNvPr>
          <p:cNvGrpSpPr/>
          <p:nvPr/>
        </p:nvGrpSpPr>
        <p:grpSpPr>
          <a:xfrm>
            <a:off x="728450" y="4949302"/>
            <a:ext cx="9708465" cy="402532"/>
            <a:chOff x="728450" y="4949302"/>
            <a:chExt cx="9708465" cy="402532"/>
          </a:xfrm>
        </p:grpSpPr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705B67C-CF72-93DC-A51B-ECF7B358E826}"/>
                </a:ext>
              </a:extLst>
            </p:cNvPr>
            <p:cNvSpPr txBox="1"/>
            <p:nvPr/>
          </p:nvSpPr>
          <p:spPr>
            <a:xfrm rot="19908337">
              <a:off x="4456497" y="4982502"/>
              <a:ext cx="216134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Thesis</a:t>
              </a:r>
              <a:endParaRPr lang="de-DE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972AADE-5E93-92FB-9915-9BDA0CA13137}"/>
                </a:ext>
              </a:extLst>
            </p:cNvPr>
            <p:cNvSpPr txBox="1"/>
            <p:nvPr/>
          </p:nvSpPr>
          <p:spPr>
            <a:xfrm rot="19908337">
              <a:off x="728450" y="4951082"/>
              <a:ext cx="216134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Thesis</a:t>
              </a:r>
              <a:endParaRPr lang="de-DE" dirty="0"/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AAEF026-1449-B008-F5A1-8BE3033710F1}"/>
                </a:ext>
              </a:extLst>
            </p:cNvPr>
            <p:cNvSpPr txBox="1"/>
            <p:nvPr/>
          </p:nvSpPr>
          <p:spPr>
            <a:xfrm rot="19908337">
              <a:off x="8275572" y="4949302"/>
              <a:ext cx="216134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Thesis</a:t>
              </a:r>
              <a:endParaRPr lang="de-DE" dirty="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D0DEB48-A76E-7CBE-EDDE-1043B8550385}"/>
              </a:ext>
            </a:extLst>
          </p:cNvPr>
          <p:cNvGrpSpPr/>
          <p:nvPr/>
        </p:nvGrpSpPr>
        <p:grpSpPr>
          <a:xfrm>
            <a:off x="380917" y="1535430"/>
            <a:ext cx="3202960" cy="2002019"/>
            <a:chOff x="358120" y="1541071"/>
            <a:chExt cx="3202960" cy="2002019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0F8E7F13-DF66-D79A-5C2C-0DEDDF2D602F}"/>
                </a:ext>
              </a:extLst>
            </p:cNvPr>
            <p:cNvGrpSpPr/>
            <p:nvPr/>
          </p:nvGrpSpPr>
          <p:grpSpPr>
            <a:xfrm>
              <a:off x="474133" y="2086269"/>
              <a:ext cx="2802464" cy="1456821"/>
              <a:chOff x="1472477" y="2074117"/>
              <a:chExt cx="3008388" cy="1602966"/>
            </a:xfrm>
          </p:grpSpPr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AC45B0E7-8187-6196-5B60-F71F3C3855EB}"/>
                  </a:ext>
                </a:extLst>
              </p:cNvPr>
              <p:cNvGrpSpPr/>
              <p:nvPr/>
            </p:nvGrpSpPr>
            <p:grpSpPr>
              <a:xfrm>
                <a:off x="2501458" y="2074117"/>
                <a:ext cx="1409831" cy="1489835"/>
                <a:chOff x="-4279212" y="4261825"/>
                <a:chExt cx="2362979" cy="2595240"/>
              </a:xfrm>
            </p:grpSpPr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CE4EBF-8483-0D35-CF1A-D1CA84FF1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  <a:biLevel thresh="50000"/>
                </a:blip>
                <a:srcRect/>
                <a:stretch>
                  <a:fillRect/>
                </a:stretch>
              </p:blipFill>
              <p:spPr>
                <a:xfrm>
                  <a:off x="-4279212" y="5339745"/>
                  <a:ext cx="692520" cy="6960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" name="Grafik 100">
                  <a:extLst>
                    <a:ext uri="{FF2B5EF4-FFF2-40B4-BE49-F238E27FC236}">
                      <a16:creationId xmlns:a16="http://schemas.microsoft.com/office/drawing/2014/main" id="{6B8A7417-44B0-75A5-4FC0-10B83F23C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3001693" y="6206347"/>
                  <a:ext cx="933479" cy="6507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1F07892C-17B6-8389-7360-D1F83531D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  <a:biLevel thresh="50000"/>
                </a:blip>
                <a:srcRect/>
                <a:stretch>
                  <a:fillRect/>
                </a:stretch>
              </p:blipFill>
              <p:spPr>
                <a:xfrm>
                  <a:off x="-3111983" y="4353763"/>
                  <a:ext cx="732364" cy="7360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3" name="Freihandform: Form 102">
                  <a:extLst>
                    <a:ext uri="{FF2B5EF4-FFF2-40B4-BE49-F238E27FC236}">
                      <a16:creationId xmlns:a16="http://schemas.microsoft.com/office/drawing/2014/main" id="{BEB7F0F5-C90E-81F1-E29D-4764CC36AFB9}"/>
                    </a:ext>
                  </a:extLst>
                </p:cNvPr>
                <p:cNvSpPr/>
                <p:nvPr/>
              </p:nvSpPr>
              <p:spPr>
                <a:xfrm rot="18813000" flipH="1">
                  <a:off x="-3824720" y="5310068"/>
                  <a:ext cx="1530403" cy="1415398"/>
                </a:xfrm>
                <a:custGeom>
                  <a:avLst>
                    <a:gd name="f0" fmla="val 24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Freihandform: Form 103">
                  <a:extLst>
                    <a:ext uri="{FF2B5EF4-FFF2-40B4-BE49-F238E27FC236}">
                      <a16:creationId xmlns:a16="http://schemas.microsoft.com/office/drawing/2014/main" id="{5380219C-F6CD-6AC5-1BF6-E5768AB1B0B6}"/>
                    </a:ext>
                  </a:extLst>
                </p:cNvPr>
                <p:cNvSpPr/>
                <p:nvPr/>
              </p:nvSpPr>
              <p:spPr>
                <a:xfrm rot="4117800" flipV="1">
                  <a:off x="-4295635" y="4319707"/>
                  <a:ext cx="153040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Freihandform: Form 104">
                  <a:extLst>
                    <a:ext uri="{FF2B5EF4-FFF2-40B4-BE49-F238E27FC236}">
                      <a16:creationId xmlns:a16="http://schemas.microsoft.com/office/drawing/2014/main" id="{41C0EA7F-E3A0-AE88-AD4B-561F0374F90D}"/>
                    </a:ext>
                  </a:extLst>
                </p:cNvPr>
                <p:cNvSpPr/>
                <p:nvPr/>
              </p:nvSpPr>
              <p:spPr>
                <a:xfrm>
                  <a:off x="-3439776" y="4815353"/>
                  <a:ext cx="1523543" cy="1420682"/>
                </a:xfrm>
                <a:custGeom>
                  <a:avLst>
                    <a:gd name="f0" fmla="val 15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Freihandform: Form 105">
                  <a:extLst>
                    <a:ext uri="{FF2B5EF4-FFF2-40B4-BE49-F238E27FC236}">
                      <a16:creationId xmlns:a16="http://schemas.microsoft.com/office/drawing/2014/main" id="{9E00F1EE-66CE-AB7D-71D0-6503F8FFC94D}"/>
                    </a:ext>
                  </a:extLst>
                </p:cNvPr>
                <p:cNvSpPr/>
                <p:nvPr/>
              </p:nvSpPr>
              <p:spPr>
                <a:xfrm rot="4117800" flipH="1">
                  <a:off x="-3878892" y="4735101"/>
                  <a:ext cx="153002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E3C70104-279E-77BE-B734-7BD019C26E33}"/>
                  </a:ext>
                </a:extLst>
              </p:cNvPr>
              <p:cNvSpPr/>
              <p:nvPr/>
            </p:nvSpPr>
            <p:spPr>
              <a:xfrm>
                <a:off x="1472477" y="2721313"/>
                <a:ext cx="838662" cy="297069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1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Algorithm</a:t>
                </a:r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B1927F0F-C78A-62EF-A77F-E23B2F9D7CC3}"/>
                  </a:ext>
                </a:extLst>
              </p:cNvPr>
              <p:cNvSpPr/>
              <p:nvPr/>
            </p:nvSpPr>
            <p:spPr>
              <a:xfrm>
                <a:off x="3580427" y="2122621"/>
                <a:ext cx="799637" cy="360558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Mobile network</a:t>
                </a:r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DB550DC4-1275-6D83-0230-A5C803FE518C}"/>
                  </a:ext>
                </a:extLst>
              </p:cNvPr>
              <p:cNvSpPr/>
              <p:nvPr/>
            </p:nvSpPr>
            <p:spPr>
              <a:xfrm>
                <a:off x="3646309" y="3319012"/>
                <a:ext cx="834556" cy="358071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Crowd</a:t>
                </a:r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7D306F00-FBF7-55E4-69A2-B1B3A2F53E57}"/>
                </a:ext>
              </a:extLst>
            </p:cNvPr>
            <p:cNvSpPr txBox="1"/>
            <p:nvPr/>
          </p:nvSpPr>
          <p:spPr>
            <a:xfrm>
              <a:off x="358120" y="1541071"/>
              <a:ext cx="3202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Novel socio-technical system</a:t>
              </a:r>
            </a:p>
          </p:txBody>
        </p: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63749C5E-6783-04AB-31E5-59A2CE6916F4}"/>
              </a:ext>
            </a:extLst>
          </p:cNvPr>
          <p:cNvGrpSpPr/>
          <p:nvPr/>
        </p:nvGrpSpPr>
        <p:grpSpPr>
          <a:xfrm>
            <a:off x="4394932" y="1539219"/>
            <a:ext cx="3012881" cy="2190994"/>
            <a:chOff x="4372135" y="1544860"/>
            <a:chExt cx="3012881" cy="2190994"/>
          </a:xfrm>
        </p:grpSpPr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CB8BA755-8A3D-82E6-B2E1-45ACFE7DF192}"/>
                </a:ext>
              </a:extLst>
            </p:cNvPr>
            <p:cNvSpPr txBox="1"/>
            <p:nvPr/>
          </p:nvSpPr>
          <p:spPr>
            <a:xfrm>
              <a:off x="4372135" y="1544860"/>
              <a:ext cx="30128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Component investigation</a:t>
              </a: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8312CFD9-3BF6-3C44-9A9C-AF0252AAB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19593" y="3388216"/>
              <a:ext cx="481406" cy="322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4FDCCFA2-023B-89D6-FB22-FABEFC9E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51166" y="2090734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8C704453-4A6F-F06D-B2D4-2BF2FC71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452010" y="2761793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F33A1018-029D-370C-ADFC-BD5A51943E63}"/>
                </a:ext>
              </a:extLst>
            </p:cNvPr>
            <p:cNvSpPr/>
            <p:nvPr/>
          </p:nvSpPr>
          <p:spPr>
            <a:xfrm>
              <a:off x="4809622" y="2676518"/>
              <a:ext cx="1858938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0ABA0245-E374-9B6E-B7B8-070A9EEA403C}"/>
                </a:ext>
              </a:extLst>
            </p:cNvPr>
            <p:cNvSpPr/>
            <p:nvPr/>
          </p:nvSpPr>
          <p:spPr>
            <a:xfrm>
              <a:off x="4819782" y="1996626"/>
              <a:ext cx="1858938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Algorithm</a:t>
              </a:r>
              <a:endParaRPr lang="en-US" sz="16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4B10D6FF-5733-4FBA-92A7-0F811241A50D}"/>
                </a:ext>
              </a:extLst>
            </p:cNvPr>
            <p:cNvSpPr/>
            <p:nvPr/>
          </p:nvSpPr>
          <p:spPr>
            <a:xfrm>
              <a:off x="4809622" y="3408170"/>
              <a:ext cx="1858938" cy="32768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Crowd behavior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Survey</a:t>
              </a:r>
              <a:r>
                <a:rPr lang="en-US" sz="16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769350C4-2A02-571C-209F-755FF7CDE98F}"/>
                </a:ext>
              </a:extLst>
            </p:cNvPr>
            <p:cNvSpPr txBox="1"/>
            <p:nvPr/>
          </p:nvSpPr>
          <p:spPr>
            <a:xfrm>
              <a:off x="4819782" y="2229194"/>
              <a:ext cx="22769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Modeling &amp; Simulation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4699EBD5-7660-8129-B7A2-C164352F5E00}"/>
                </a:ext>
              </a:extLst>
            </p:cNvPr>
            <p:cNvSpPr txBox="1"/>
            <p:nvPr/>
          </p:nvSpPr>
          <p:spPr>
            <a:xfrm>
              <a:off x="4803872" y="2881404"/>
              <a:ext cx="22769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/>
              </a:pPr>
              <a:r>
                <a:rPr lang="en-US" sz="1600" i="1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Modeling &amp; Simulation</a:t>
              </a:r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D7D1873-731A-A79F-E926-7FAB12CB36E0}"/>
              </a:ext>
            </a:extLst>
          </p:cNvPr>
          <p:cNvGrpSpPr/>
          <p:nvPr/>
        </p:nvGrpSpPr>
        <p:grpSpPr>
          <a:xfrm>
            <a:off x="8200802" y="1525807"/>
            <a:ext cx="3827771" cy="1793293"/>
            <a:chOff x="8178005" y="1531448"/>
            <a:chExt cx="3827771" cy="1793293"/>
          </a:xfrm>
        </p:grpSpPr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6195CD8A-328A-6776-8D3E-9061934DD8DA}"/>
                </a:ext>
              </a:extLst>
            </p:cNvPr>
            <p:cNvSpPr txBox="1"/>
            <p:nvPr/>
          </p:nvSpPr>
          <p:spPr>
            <a:xfrm>
              <a:off x="8178005" y="1531448"/>
              <a:ext cx="3372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rPr>
                <a:t>Proof of concept</a:t>
              </a:r>
              <a:endParaRPr lang="en-US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Noto Sans CJK SC" pitchFamily="2"/>
                <a:cs typeface="Arial" panose="020B0604020202020204" pitchFamily="34" charset="0"/>
              </a:endParaRP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F3691B6F-5B2A-E4B0-E393-6B9C51F86829}"/>
                </a:ext>
              </a:extLst>
            </p:cNvPr>
            <p:cNvSpPr txBox="1"/>
            <p:nvPr/>
          </p:nvSpPr>
          <p:spPr>
            <a:xfrm>
              <a:off x="9930382" y="2042712"/>
              <a:ext cx="20753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Real life use case</a:t>
              </a:r>
              <a:endParaRPr lang="de-DE" sz="1600" dirty="0"/>
            </a:p>
          </p:txBody>
        </p: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2D3BE1E4-89B4-62C4-635D-B7C1F1401980}"/>
                </a:ext>
              </a:extLst>
            </p:cNvPr>
            <p:cNvGrpSpPr/>
            <p:nvPr/>
          </p:nvGrpSpPr>
          <p:grpSpPr>
            <a:xfrm>
              <a:off x="8268029" y="1998273"/>
              <a:ext cx="1756038" cy="1315346"/>
              <a:chOff x="2526194" y="2074118"/>
              <a:chExt cx="1853870" cy="1447299"/>
            </a:xfrm>
          </p:grpSpPr>
          <p:grpSp>
            <p:nvGrpSpPr>
              <p:cNvPr id="128" name="Gruppieren 127">
                <a:extLst>
                  <a:ext uri="{FF2B5EF4-FFF2-40B4-BE49-F238E27FC236}">
                    <a16:creationId xmlns:a16="http://schemas.microsoft.com/office/drawing/2014/main" id="{C1C6E601-C85A-4441-04D3-2414F54810E7}"/>
                  </a:ext>
                </a:extLst>
              </p:cNvPr>
              <p:cNvGrpSpPr/>
              <p:nvPr/>
            </p:nvGrpSpPr>
            <p:grpSpPr>
              <a:xfrm>
                <a:off x="2526194" y="2074118"/>
                <a:ext cx="1385095" cy="1447299"/>
                <a:chOff x="-4237753" y="4261825"/>
                <a:chExt cx="2321520" cy="2521143"/>
              </a:xfrm>
            </p:grpSpPr>
            <p:sp>
              <p:nvSpPr>
                <p:cNvPr id="130" name="Freihandform: Form 129">
                  <a:extLst>
                    <a:ext uri="{FF2B5EF4-FFF2-40B4-BE49-F238E27FC236}">
                      <a16:creationId xmlns:a16="http://schemas.microsoft.com/office/drawing/2014/main" id="{8AB50D96-9E94-D91C-25FC-5EA38850964F}"/>
                    </a:ext>
                  </a:extLst>
                </p:cNvPr>
                <p:cNvSpPr/>
                <p:nvPr/>
              </p:nvSpPr>
              <p:spPr>
                <a:xfrm rot="18813000" flipH="1">
                  <a:off x="-3824720" y="5310068"/>
                  <a:ext cx="1530403" cy="1415398"/>
                </a:xfrm>
                <a:custGeom>
                  <a:avLst>
                    <a:gd name="f0" fmla="val 24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Freihandform: Form 130">
                  <a:extLst>
                    <a:ext uri="{FF2B5EF4-FFF2-40B4-BE49-F238E27FC236}">
                      <a16:creationId xmlns:a16="http://schemas.microsoft.com/office/drawing/2014/main" id="{DB1A2F1F-12FD-260D-26E6-6FA28EC3192C}"/>
                    </a:ext>
                  </a:extLst>
                </p:cNvPr>
                <p:cNvSpPr/>
                <p:nvPr/>
              </p:nvSpPr>
              <p:spPr>
                <a:xfrm rot="4117800" flipV="1">
                  <a:off x="-4295635" y="4319707"/>
                  <a:ext cx="153040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Freihandform: Form 131">
                  <a:extLst>
                    <a:ext uri="{FF2B5EF4-FFF2-40B4-BE49-F238E27FC236}">
                      <a16:creationId xmlns:a16="http://schemas.microsoft.com/office/drawing/2014/main" id="{82E57991-CC40-DA82-B8FA-CA7AED453045}"/>
                    </a:ext>
                  </a:extLst>
                </p:cNvPr>
                <p:cNvSpPr/>
                <p:nvPr/>
              </p:nvSpPr>
              <p:spPr>
                <a:xfrm>
                  <a:off x="-3439776" y="4815353"/>
                  <a:ext cx="1523543" cy="1420682"/>
                </a:xfrm>
                <a:custGeom>
                  <a:avLst>
                    <a:gd name="f0" fmla="val 156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Freihandform: Form 132">
                  <a:extLst>
                    <a:ext uri="{FF2B5EF4-FFF2-40B4-BE49-F238E27FC236}">
                      <a16:creationId xmlns:a16="http://schemas.microsoft.com/office/drawing/2014/main" id="{F1AEC589-8369-AB20-388C-17AEAF51BEE2}"/>
                    </a:ext>
                  </a:extLst>
                </p:cNvPr>
                <p:cNvSpPr/>
                <p:nvPr/>
              </p:nvSpPr>
              <p:spPr>
                <a:xfrm rot="4117800" flipH="1">
                  <a:off x="-3878892" y="4735101"/>
                  <a:ext cx="1530023" cy="1414639"/>
                </a:xfrm>
                <a:custGeom>
                  <a:avLst>
                    <a:gd name="f0" fmla="val 4500000"/>
                    <a:gd name="f1" fmla="val 7680000"/>
                    <a:gd name="f2" fmla="val 7297"/>
                  </a:avLst>
                  <a:gdLst>
                    <a:gd name="f3" fmla="val 21600000"/>
                    <a:gd name="f4" fmla="val 10800000"/>
                    <a:gd name="f5" fmla="val 5400000"/>
                    <a:gd name="f6" fmla="val 180"/>
                    <a:gd name="f7" fmla="val w"/>
                    <a:gd name="f8" fmla="val h"/>
                    <a:gd name="f9" fmla="val 0"/>
                    <a:gd name="f10" fmla="*/ 5419351 1 1725033"/>
                    <a:gd name="f11" fmla="sqrt 2"/>
                    <a:gd name="f12" fmla="*/ 10800 10800 1"/>
                    <a:gd name="f13" fmla="val 10800"/>
                    <a:gd name="f14" fmla="val 21599999"/>
                    <a:gd name="f15" fmla="min 0 21600"/>
                    <a:gd name="f16" fmla="max 0 21600"/>
                    <a:gd name="f17" fmla="*/ f10 1 2"/>
                    <a:gd name="f18" fmla="*/ f7 1 21600"/>
                    <a:gd name="f19" fmla="*/ f8 1 21600"/>
                    <a:gd name="f20" fmla="*/ f10 1 180"/>
                    <a:gd name="f21" fmla="*/ f11 1 2"/>
                    <a:gd name="f22" fmla="pin 0 f0 21599999"/>
                    <a:gd name="f23" fmla="pin 0 f2 10800"/>
                    <a:gd name="f24" fmla="pin 0 f1 21599999"/>
                    <a:gd name="f25" fmla="+- f16 0 f15"/>
                    <a:gd name="f26" fmla="+- 10800 f23 0"/>
                    <a:gd name="f27" fmla="+- f23 0 2700"/>
                    <a:gd name="f28" fmla="+- 0 0 f22"/>
                    <a:gd name="f29" fmla="+- 0 0 f24"/>
                    <a:gd name="f30" fmla="*/ f23 f23 1"/>
                    <a:gd name="f31" fmla="*/ 0 f18 1"/>
                    <a:gd name="f32" fmla="*/ 21600 f18 1"/>
                    <a:gd name="f33" fmla="*/ 21600 f19 1"/>
                    <a:gd name="f34" fmla="*/ 0 f19 1"/>
                    <a:gd name="f35" fmla="*/ f25 1 2"/>
                    <a:gd name="f36" fmla="+- 21600 0 f26"/>
                    <a:gd name="f37" fmla="+- f28 f5 0"/>
                    <a:gd name="f38" fmla="+- f29 f5 0"/>
                    <a:gd name="f39" fmla="+- f15 f35 0"/>
                    <a:gd name="f40" fmla="*/ f35 f35 1"/>
                    <a:gd name="f41" fmla="*/ f37 f6 1"/>
                    <a:gd name="f42" fmla="*/ f38 f6 1"/>
                    <a:gd name="f43" fmla="min f26 f36"/>
                    <a:gd name="f44" fmla="max f26 f36"/>
                    <a:gd name="f45" fmla="*/ f41 1 f4"/>
                    <a:gd name="f46" fmla="*/ f42 1 f4"/>
                    <a:gd name="f47" fmla="+- f44 0 f43"/>
                    <a:gd name="f48" fmla="+- 0 0 f45"/>
                    <a:gd name="f49" fmla="+- 0 0 f46"/>
                    <a:gd name="f50" fmla="*/ f47 1 2"/>
                    <a:gd name="f51" fmla="val f48"/>
                    <a:gd name="f52" fmla="val f49"/>
                    <a:gd name="f53" fmla="+- f43 f50 0"/>
                    <a:gd name="f54" fmla="*/ f50 f50 1"/>
                    <a:gd name="f55" fmla="*/ f51 f20 1"/>
                    <a:gd name="f56" fmla="*/ f52 f20 1"/>
                    <a:gd name="f57" fmla="+- f52 45 0"/>
                    <a:gd name="f58" fmla="*/ f51 f10 1"/>
                    <a:gd name="f59" fmla="*/ f52 f10 1"/>
                    <a:gd name="f60" fmla="+- 0 0 f55"/>
                    <a:gd name="f61" fmla="+- 0 0 f56"/>
                    <a:gd name="f62" fmla="*/ f57 f10 1"/>
                    <a:gd name="f63" fmla="*/ f58 1 f6"/>
                    <a:gd name="f64" fmla="*/ f59 1 f6"/>
                    <a:gd name="f65" fmla="*/ f60 f4 1"/>
                    <a:gd name="f66" fmla="*/ f61 f4 1"/>
                    <a:gd name="f67" fmla="*/ f62 1 180"/>
                    <a:gd name="f68" fmla="+- 0 0 f63"/>
                    <a:gd name="f69" fmla="+- 0 0 f64"/>
                    <a:gd name="f70" fmla="*/ f65 1 f10"/>
                    <a:gd name="f71" fmla="*/ f66 1 f10"/>
                    <a:gd name="f72" fmla="+- 0 0 f67"/>
                    <a:gd name="f73" fmla="+- f68 f10 0"/>
                    <a:gd name="f74" fmla="+- f69 f10 0"/>
                    <a:gd name="f75" fmla="+- f70 0 f5"/>
                    <a:gd name="f76" fmla="+- f71 0 f5"/>
                    <a:gd name="f77" fmla="*/ f72 f4 1"/>
                    <a:gd name="f78" fmla="+- f73 f17 0"/>
                    <a:gd name="f79" fmla="+- f74 f17 0"/>
                    <a:gd name="f80" fmla="cos 1 f75"/>
                    <a:gd name="f81" fmla="sin 1 f75"/>
                    <a:gd name="f82" fmla="cos 1 f76"/>
                    <a:gd name="f83" fmla="sin 1 f76"/>
                    <a:gd name="f84" fmla="*/ f77 1 f10"/>
                    <a:gd name="f85" fmla="+- 0 0 f78"/>
                    <a:gd name="f86" fmla="+- 0 0 f79"/>
                    <a:gd name="f87" fmla="+- 0 0 f80"/>
                    <a:gd name="f88" fmla="+- 0 0 f81"/>
                    <a:gd name="f89" fmla="+- 0 0 f82"/>
                    <a:gd name="f90" fmla="+- 0 0 f83"/>
                    <a:gd name="f91" fmla="+- f84 0 f5"/>
                    <a:gd name="f92" fmla="*/ f85 f4 1"/>
                    <a:gd name="f93" fmla="*/ f86 f4 1"/>
                    <a:gd name="f94" fmla="*/ 10800 f87 1"/>
                    <a:gd name="f95" fmla="*/ 10800 f88 1"/>
                    <a:gd name="f96" fmla="*/ 10800 f89 1"/>
                    <a:gd name="f97" fmla="*/ 10800 f90 1"/>
                    <a:gd name="f98" fmla="*/ f26 f87 1"/>
                    <a:gd name="f99" fmla="*/ f26 f88 1"/>
                    <a:gd name="f100" fmla="*/ f26 f89 1"/>
                    <a:gd name="f101" fmla="*/ f26 f90 1"/>
                    <a:gd name="f102" fmla="*/ 13500 f89 1"/>
                    <a:gd name="f103" fmla="*/ 13500 f90 1"/>
                    <a:gd name="f104" fmla="*/ f27 f89 1"/>
                    <a:gd name="f105" fmla="*/ f27 f90 1"/>
                    <a:gd name="f106" fmla="cos 1 f91"/>
                    <a:gd name="f107" fmla="sin 1 f91"/>
                    <a:gd name="f108" fmla="*/ f92 1 f10"/>
                    <a:gd name="f109" fmla="*/ f93 1 f10"/>
                    <a:gd name="f110" fmla="+- f94 10800 0"/>
                    <a:gd name="f111" fmla="+- f95 10800 0"/>
                    <a:gd name="f112" fmla="+- f96 10800 0"/>
                    <a:gd name="f113" fmla="+- f97 10800 0"/>
                    <a:gd name="f114" fmla="+- f98 10800 0"/>
                    <a:gd name="f115" fmla="+- f99 10800 0"/>
                    <a:gd name="f116" fmla="+- f100 10800 0"/>
                    <a:gd name="f117" fmla="+- f101 10800 0"/>
                    <a:gd name="f118" fmla="+- f102 10800 0"/>
                    <a:gd name="f119" fmla="+- f103 10800 0"/>
                    <a:gd name="f120" fmla="+- f104 10800 0"/>
                    <a:gd name="f121" fmla="+- f105 10800 0"/>
                    <a:gd name="f122" fmla="+- 0 0 f106"/>
                    <a:gd name="f123" fmla="+- 0 0 f107"/>
                    <a:gd name="f124" fmla="+- f108 0 f5"/>
                    <a:gd name="f125" fmla="+- f109 0 f5"/>
                    <a:gd name="f126" fmla="+- f121 0 f119"/>
                    <a:gd name="f127" fmla="+- f120 0 f118"/>
                    <a:gd name="f128" fmla="cos 1 f124"/>
                    <a:gd name="f129" fmla="sin 1 f124"/>
                    <a:gd name="f130" fmla="cos 1 f125"/>
                    <a:gd name="f131" fmla="sin 1 f125"/>
                    <a:gd name="f132" fmla="+- f117 0 f53"/>
                    <a:gd name="f133" fmla="+- f116 0 f53"/>
                    <a:gd name="f134" fmla="+- f115 0 f53"/>
                    <a:gd name="f135" fmla="+- f114 0 f53"/>
                    <a:gd name="f136" fmla="+- f111 0 f39"/>
                    <a:gd name="f137" fmla="+- f110 0 f39"/>
                    <a:gd name="f138" fmla="+- f113 0 f39"/>
                    <a:gd name="f139" fmla="+- f112 0 f39"/>
                    <a:gd name="f140" fmla="*/ f126 f126 1"/>
                    <a:gd name="f141" fmla="*/ f127 f127 1"/>
                    <a:gd name="f142" fmla="+- 0 0 f128"/>
                    <a:gd name="f143" fmla="+- 0 0 f129"/>
                    <a:gd name="f144" fmla="+- 0 0 f130"/>
                    <a:gd name="f145" fmla="+- 0 0 f131"/>
                    <a:gd name="f146" fmla="at2 f132 f133"/>
                    <a:gd name="f147" fmla="at2 f134 f135"/>
                    <a:gd name="f148" fmla="at2 f136 f137"/>
                    <a:gd name="f149" fmla="at2 f138 f139"/>
                    <a:gd name="f150" fmla="+- f140 f141 0"/>
                    <a:gd name="f151" fmla="*/ 10800 f142 1"/>
                    <a:gd name="f152" fmla="*/ 10800 f143 1"/>
                    <a:gd name="f153" fmla="*/ f23 f144 1"/>
                    <a:gd name="f154" fmla="*/ f23 f145 1"/>
                    <a:gd name="f155" fmla="+- f146 f5 0"/>
                    <a:gd name="f156" fmla="+- f147 f5 0"/>
                    <a:gd name="f157" fmla="+- f148 f5 0"/>
                    <a:gd name="f158" fmla="+- f149 f5 0"/>
                    <a:gd name="f159" fmla="sqrt f150"/>
                    <a:gd name="f160" fmla="*/ f151 f151 1"/>
                    <a:gd name="f161" fmla="*/ f152 f152 1"/>
                    <a:gd name="f162" fmla="*/ f153 f153 1"/>
                    <a:gd name="f163" fmla="*/ f154 f154 1"/>
                    <a:gd name="f164" fmla="*/ f155 f10 1"/>
                    <a:gd name="f165" fmla="*/ f156 f10 1"/>
                    <a:gd name="f166" fmla="*/ f157 f10 1"/>
                    <a:gd name="f167" fmla="*/ f158 f10 1"/>
                    <a:gd name="f168" fmla="*/ f21 f159 1"/>
                    <a:gd name="f169" fmla="+- f160 f161 0"/>
                    <a:gd name="f170" fmla="+- f162 f163 0"/>
                    <a:gd name="f171" fmla="*/ f164 1 f4"/>
                    <a:gd name="f172" fmla="*/ f165 1 f4"/>
                    <a:gd name="f173" fmla="*/ f166 1 f4"/>
                    <a:gd name="f174" fmla="*/ f167 1 f4"/>
                    <a:gd name="f175" fmla="*/ f168 f122 1"/>
                    <a:gd name="f176" fmla="*/ f168 f123 1"/>
                    <a:gd name="f177" fmla="sqrt f169"/>
                    <a:gd name="f178" fmla="sqrt f170"/>
                    <a:gd name="f179" fmla="+- 0 0 f171"/>
                    <a:gd name="f180" fmla="+- 0 0 f172"/>
                    <a:gd name="f181" fmla="+- 0 0 f173"/>
                    <a:gd name="f182" fmla="+- 0 0 f174"/>
                    <a:gd name="f183" fmla="+- f120 f175 0"/>
                    <a:gd name="f184" fmla="+- f121 f176 0"/>
                    <a:gd name="f185" fmla="*/ f12 1 f177"/>
                    <a:gd name="f186" fmla="*/ f30 1 f178"/>
                    <a:gd name="f187" fmla="+- 0 0 f179"/>
                    <a:gd name="f188" fmla="+- 0 0 f180"/>
                    <a:gd name="f189" fmla="+- 0 0 f181"/>
                    <a:gd name="f190" fmla="+- 0 0 f182"/>
                    <a:gd name="f191" fmla="*/ f142 f185 1"/>
                    <a:gd name="f192" fmla="*/ f143 f185 1"/>
                    <a:gd name="f193" fmla="*/ f144 f186 1"/>
                    <a:gd name="f194" fmla="*/ f145 f186 1"/>
                    <a:gd name="f195" fmla="*/ f187 f4 1"/>
                    <a:gd name="f196" fmla="*/ f188 f4 1"/>
                    <a:gd name="f197" fmla="*/ f189 f4 1"/>
                    <a:gd name="f198" fmla="*/ f190 f4 1"/>
                    <a:gd name="f199" fmla="+- 10800 0 f191"/>
                    <a:gd name="f200" fmla="+- 10800 0 f192"/>
                    <a:gd name="f201" fmla="+- 10800 0 f193"/>
                    <a:gd name="f202" fmla="+- 10800 0 f194"/>
                    <a:gd name="f203" fmla="*/ f195 1 f10"/>
                    <a:gd name="f204" fmla="*/ f196 1 f10"/>
                    <a:gd name="f205" fmla="*/ f197 1 f10"/>
                    <a:gd name="f206" fmla="*/ f198 1 f10"/>
                    <a:gd name="f207" fmla="*/ f199 f18 1"/>
                    <a:gd name="f208" fmla="*/ f200 f19 1"/>
                    <a:gd name="f209" fmla="*/ f201 f18 1"/>
                    <a:gd name="f210" fmla="*/ f202 f19 1"/>
                    <a:gd name="f211" fmla="+- f203 0 f5"/>
                    <a:gd name="f212" fmla="+- f204 0 f5"/>
                    <a:gd name="f213" fmla="+- f205 0 f5"/>
                    <a:gd name="f214" fmla="+- f206 0 f5"/>
                    <a:gd name="f215" fmla="cos 1 f211"/>
                    <a:gd name="f216" fmla="sin 1 f211"/>
                    <a:gd name="f217" fmla="+- f212 0 f211"/>
                    <a:gd name="f218" fmla="cos 1 f213"/>
                    <a:gd name="f219" fmla="sin 1 f213"/>
                    <a:gd name="f220" fmla="+- f214 0 f213"/>
                    <a:gd name="f221" fmla="+- 0 0 f215"/>
                    <a:gd name="f222" fmla="+- 0 0 f216"/>
                    <a:gd name="f223" fmla="+- f217 0 f3"/>
                    <a:gd name="f224" fmla="+- 0 0 f218"/>
                    <a:gd name="f225" fmla="+- 0 0 f219"/>
                    <a:gd name="f226" fmla="+- f220 f3 0"/>
                    <a:gd name="f227" fmla="*/ f50 f221 1"/>
                    <a:gd name="f228" fmla="*/ f50 f222 1"/>
                    <a:gd name="f229" fmla="?: f217 f223 f217"/>
                    <a:gd name="f230" fmla="*/ f35 f224 1"/>
                    <a:gd name="f231" fmla="*/ f35 f225 1"/>
                    <a:gd name="f232" fmla="?: f220 f220 f226"/>
                    <a:gd name="f233" fmla="*/ f227 f227 1"/>
                    <a:gd name="f234" fmla="*/ f228 f228 1"/>
                    <a:gd name="f235" fmla="*/ f230 f230 1"/>
                    <a:gd name="f236" fmla="*/ f231 f231 1"/>
                    <a:gd name="f237" fmla="+- f233 f234 0"/>
                    <a:gd name="f238" fmla="+- f235 f236 0"/>
                    <a:gd name="f239" fmla="sqrt f237"/>
                    <a:gd name="f240" fmla="sqrt f238"/>
                    <a:gd name="f241" fmla="*/ f54 1 f239"/>
                    <a:gd name="f242" fmla="*/ f40 1 f240"/>
                    <a:gd name="f243" fmla="*/ f221 f241 1"/>
                    <a:gd name="f244" fmla="*/ f222 f241 1"/>
                    <a:gd name="f245" fmla="*/ f224 f242 1"/>
                    <a:gd name="f246" fmla="*/ f225 f242 1"/>
                    <a:gd name="f247" fmla="+- f53 0 f243"/>
                    <a:gd name="f248" fmla="+- f53 0 f244"/>
                    <a:gd name="f249" fmla="+- f39 0 f245"/>
                    <a:gd name="f250" fmla="+- f39 0 f246"/>
                  </a:gdLst>
                  <a:ahLst>
                    <a:ahPolar gdRefAng="f0" minAng="f9" maxAng="f14">
                      <a:pos x="f207" y="f208"/>
                    </a:ahPolar>
                    <a:ahPolar gdRefR="f2" minR="f9" maxR="f13" gdRefAng="f1" minAng="f9" maxAng="f14">
                      <a:pos x="f209" y="f210"/>
                    </a:ahPolar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31" t="f34" r="f32" b="f33"/>
                  <a:pathLst>
                    <a:path w="21600" h="21600">
                      <a:moveTo>
                        <a:pt x="f247" y="f248"/>
                      </a:moveTo>
                      <a:arcTo wR="f50" hR="f50" stAng="f211" swAng="f229"/>
                      <a:lnTo>
                        <a:pt x="f249" y="f250"/>
                      </a:lnTo>
                      <a:arcTo wR="f35" hR="f35" stAng="f213" swAng="f232"/>
                      <a:lnTo>
                        <a:pt x="f119" y="f118"/>
                      </a:lnTo>
                      <a:lnTo>
                        <a:pt x="f184" y="f183"/>
                      </a:lnTo>
                      <a:lnTo>
                        <a:pt x="f121" y="f12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9" name="Freihandform: Form 128">
                <a:extLst>
                  <a:ext uri="{FF2B5EF4-FFF2-40B4-BE49-F238E27FC236}">
                    <a16:creationId xmlns:a16="http://schemas.microsoft.com/office/drawing/2014/main" id="{CC61D023-13C4-16B6-BBF2-A96FCE37341B}"/>
                  </a:ext>
                </a:extLst>
              </p:cNvPr>
              <p:cNvSpPr/>
              <p:nvPr/>
            </p:nvSpPr>
            <p:spPr>
              <a:xfrm>
                <a:off x="3580427" y="2122622"/>
                <a:ext cx="799637" cy="36055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200"/>
                </a:pPr>
                <a:endPara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7EB12B5-3AF2-201F-A9AB-65328522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906435" y="2059717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91DE58C2-189D-B2A1-EFB2-5AB68CF6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55792" y="2583471"/>
              <a:ext cx="387106" cy="374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235A2F1C-C845-CED5-4D31-42624288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981023" y="3001852"/>
              <a:ext cx="481406" cy="322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7D71E4D5-E8D4-3CF1-9EE7-287A80569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10003344" y="2387163"/>
              <a:ext cx="981735" cy="4541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42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3135</Words>
  <Application>Microsoft Office PowerPoint</Application>
  <PresentationFormat>Breitbild</PresentationFormat>
  <Paragraphs>536</Paragraphs>
  <Slides>57</Slides>
  <Notes>0</Notes>
  <HiddenSlides>2</HiddenSlides>
  <MMClips>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helvetica</vt:lpstr>
      <vt:lpstr>Liberation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Information dissemination study</vt:lpstr>
      <vt:lpstr>Message design</vt:lpstr>
      <vt:lpstr>PowerPoint-Präsentation</vt:lpstr>
      <vt:lpstr>PowerPoint-Präsentation</vt:lpstr>
      <vt:lpstr>PowerPoint-Präsentation</vt:lpstr>
      <vt:lpstr>Density map application</vt:lpstr>
      <vt:lpstr>System test</vt:lpstr>
      <vt:lpstr>PowerPoint-Präsentation</vt:lpstr>
      <vt:lpstr>Kruskal Wallis test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simu5G: model structure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Christina Mayr</dc:creator>
  <cp:lastModifiedBy>Christina Mayr</cp:lastModifiedBy>
  <cp:revision>358</cp:revision>
  <dcterms:created xsi:type="dcterms:W3CDTF">2024-06-29T15:28:50Z</dcterms:created>
  <dcterms:modified xsi:type="dcterms:W3CDTF">2024-07-10T10:28:09Z</dcterms:modified>
</cp:coreProperties>
</file>